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2" r:id="rId2"/>
    <p:sldMasterId id="2147483673" r:id="rId3"/>
  </p:sldMasterIdLst>
  <p:notesMasterIdLst>
    <p:notesMasterId r:id="rId1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19"/>
      <p:bold r:id="rId20"/>
    </p:embeddedFont>
    <p:embeddedFont>
      <p:font typeface="Caveat" panose="020B0604020202020204" charset="0"/>
      <p:regular r:id="rId21"/>
      <p:bold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  <p:embeddedFont>
      <p:font typeface="Permanent Marker" panose="020B0604020202020204" charset="0"/>
      <p:regular r:id="rId27"/>
    </p:embeddedFont>
    <p:embeddedFont>
      <p:font typeface="Raleway" pitchFamily="2" charset="0"/>
      <p:regular r:id="rId28"/>
      <p:bold r:id="rId29"/>
      <p:italic r:id="rId30"/>
      <p:boldItalic r:id="rId31"/>
    </p:embeddedFont>
    <p:embeddedFont>
      <p:font typeface="Raleway Thin" pitchFamily="2" charset="0"/>
      <p:regular r:id="rId32"/>
      <p:bold r:id="rId33"/>
      <p:italic r:id="rId34"/>
      <p:bold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  <p:embeddedFont>
      <p:font typeface="Roboto Black" panose="02000000000000000000" pitchFamily="2" charset="0"/>
      <p:bold r:id="rId40"/>
      <p:boldItalic r:id="rId41"/>
    </p:embeddedFont>
    <p:embeddedFont>
      <p:font typeface="Roboto Medium" panose="02000000000000000000" pitchFamily="2" charset="0"/>
      <p:regular r:id="rId42"/>
      <p:bold r:id="rId43"/>
      <p:italic r:id="rId44"/>
      <p:boldItalic r:id="rId45"/>
    </p:embeddedFont>
    <p:embeddedFont>
      <p:font typeface="Roboto Thin" panose="02000000000000000000" pitchFamily="2" charset="0"/>
      <p:regular r:id="rId46"/>
      <p:bold r:id="rId47"/>
      <p:italic r:id="rId48"/>
      <p:boldItalic r:id="rId49"/>
    </p:embeddedFont>
    <p:embeddedFont>
      <p:font typeface="Short Stack" panose="020B0604020202020204" charset="0"/>
      <p:regular r:id="rId50"/>
    </p:embeddedFont>
    <p:embeddedFont>
      <p:font typeface="Source Code Pro" panose="020B0509030403020204" pitchFamily="49" charset="0"/>
      <p:regular r:id="rId51"/>
      <p:bold r:id="rId52"/>
      <p:italic r:id="rId53"/>
      <p:boldItalic r:id="rId54"/>
    </p:embeddedFont>
    <p:embeddedFont>
      <p:font typeface="Trebuchet MS" panose="020B0603020202020204" pitchFamily="3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9" roundtripDataSignature="AMtx7mjnrVetNdJQs+4tVHVN+8QDad7z6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0670541-EFB3-433E-B797-C5C447193690}">
  <a:tblStyle styleId="{40670541-EFB3-433E-B797-C5C4471936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42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font" Target="fonts/font24.fntdata"/><Relationship Id="rId47" Type="http://schemas.openxmlformats.org/officeDocument/2006/relationships/font" Target="fonts/font29.fntdata"/><Relationship Id="rId50" Type="http://schemas.openxmlformats.org/officeDocument/2006/relationships/font" Target="fonts/font32.fntdata"/><Relationship Id="rId55" Type="http://schemas.openxmlformats.org/officeDocument/2006/relationships/font" Target="fonts/font37.fntdata"/><Relationship Id="rId63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11.fntdata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font" Target="fonts/font27.fntdata"/><Relationship Id="rId53" Type="http://schemas.openxmlformats.org/officeDocument/2006/relationships/font" Target="fonts/font35.fntdata"/><Relationship Id="rId58" Type="http://schemas.openxmlformats.org/officeDocument/2006/relationships/font" Target="fonts/font40.fntdata"/><Relationship Id="rId5" Type="http://schemas.openxmlformats.org/officeDocument/2006/relationships/slide" Target="slides/slide2.xml"/><Relationship Id="rId61" Type="http://schemas.openxmlformats.org/officeDocument/2006/relationships/viewProps" Target="viewProps.xml"/><Relationship Id="rId19" Type="http://schemas.openxmlformats.org/officeDocument/2006/relationships/font" Target="fonts/font1.fntdata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font" Target="fonts/font25.fntdata"/><Relationship Id="rId48" Type="http://schemas.openxmlformats.org/officeDocument/2006/relationships/font" Target="fonts/font30.fntdata"/><Relationship Id="rId56" Type="http://schemas.openxmlformats.org/officeDocument/2006/relationships/font" Target="fonts/font38.fntdata"/><Relationship Id="rId8" Type="http://schemas.openxmlformats.org/officeDocument/2006/relationships/slide" Target="slides/slide5.xml"/><Relationship Id="rId51" Type="http://schemas.openxmlformats.org/officeDocument/2006/relationships/font" Target="fonts/font3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openxmlformats.org/officeDocument/2006/relationships/font" Target="fonts/font28.fntdata"/><Relationship Id="rId59" Type="http://customschemas.google.com/relationships/presentationmetadata" Target="metadata"/><Relationship Id="rId20" Type="http://schemas.openxmlformats.org/officeDocument/2006/relationships/font" Target="fonts/font2.fntdata"/><Relationship Id="rId41" Type="http://schemas.openxmlformats.org/officeDocument/2006/relationships/font" Target="fonts/font23.fntdata"/><Relationship Id="rId54" Type="http://schemas.openxmlformats.org/officeDocument/2006/relationships/font" Target="fonts/font36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49" Type="http://schemas.openxmlformats.org/officeDocument/2006/relationships/font" Target="fonts/font31.fntdata"/><Relationship Id="rId57" Type="http://schemas.openxmlformats.org/officeDocument/2006/relationships/font" Target="fonts/font39.fntdata"/><Relationship Id="rId10" Type="http://schemas.openxmlformats.org/officeDocument/2006/relationships/slide" Target="slides/slide7.xml"/><Relationship Id="rId31" Type="http://schemas.openxmlformats.org/officeDocument/2006/relationships/font" Target="fonts/font13.fntdata"/><Relationship Id="rId44" Type="http://schemas.openxmlformats.org/officeDocument/2006/relationships/font" Target="fonts/font26.fntdata"/><Relationship Id="rId52" Type="http://schemas.openxmlformats.org/officeDocument/2006/relationships/font" Target="fonts/font34.fntdata"/><Relationship Id="rId6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e702b951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g2e702b951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216da32fd0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8" name="Google Shape;558;g2216da32fd0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216da32fd0_0_1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8" name="Google Shape;598;g2216da32fd0_0_1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9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2216da32fd0_0_2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g2216da32fd0_0_2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7" name="Google Shape;64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6" name="Google Shape;65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216da32fd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g2216da32fd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1" name="Google Shape;40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3f6a5d1e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g23f6a5d1e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3f6a5d209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2" name="Google Shape;482;g23f6a5d209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216da32fd0_0_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9" name="Google Shape;509;g2216da32fd0_0_6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2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42ad20635b_0_15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3" name="Google Shape;53;g242ad20635b_0_1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g242ad20635b_0_1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216da32fd0_0_186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1" name="Google Shape;61;g2216da32fd0_0_186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2" name="Google Shape;62;g2216da32fd0_0_18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2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216da32fd0_0_187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5" name="Google Shape;65;g2216da32fd0_0_187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6" name="Google Shape;66;g2216da32fd0_0_18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216da32fd0_0_1876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g2216da32fd0_0_1876"/>
          <p:cNvSpPr txBox="1">
            <a:spLocks noGrp="1"/>
          </p:cNvSpPr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216da32fd0_0_1879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g2216da32fd0_0_1879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g2216da32fd0_0_1879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Char char="●"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○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74" name="Google Shape;74;g2216da32fd0_0_1879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216da32fd0_0_1884"/>
          <p:cNvSpPr/>
          <p:nvPr/>
        </p:nvSpPr>
        <p:spPr>
          <a:xfrm flipH="1"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g2216da32fd0_0_1884"/>
          <p:cNvSpPr txBox="1">
            <a:spLocks noGrp="1"/>
          </p:cNvSpPr>
          <p:nvPr>
            <p:ph type="body" idx="1"/>
          </p:nvPr>
        </p:nvSpPr>
        <p:spPr>
          <a:xfrm>
            <a:off x="1757200" y="2161800"/>
            <a:ext cx="56298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1pPr>
            <a:lvl2pPr marL="914400" lvl="1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  <a:defRPr sz="3000" i="1">
                <a:solidFill>
                  <a:schemeClr val="dk1"/>
                </a:solidFill>
              </a:defRPr>
            </a:lvl2pPr>
            <a:lvl3pPr marL="1371600" lvl="2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■"/>
              <a:defRPr sz="3000" i="1">
                <a:solidFill>
                  <a:schemeClr val="dk1"/>
                </a:solidFill>
              </a:defRPr>
            </a:lvl3pPr>
            <a:lvl4pPr marL="1828800" lvl="3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 i="1">
                <a:solidFill>
                  <a:schemeClr val="dk1"/>
                </a:solidFill>
              </a:defRPr>
            </a:lvl4pPr>
            <a:lvl5pPr marL="2286000" lvl="4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  <a:defRPr sz="3000" i="1">
                <a:solidFill>
                  <a:schemeClr val="dk1"/>
                </a:solidFill>
              </a:defRPr>
            </a:lvl5pPr>
            <a:lvl6pPr marL="2743200" lvl="5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■"/>
              <a:defRPr sz="3000" i="1">
                <a:solidFill>
                  <a:schemeClr val="dk1"/>
                </a:solidFill>
              </a:defRPr>
            </a:lvl6pPr>
            <a:lvl7pPr marL="3200400" lvl="6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 i="1">
                <a:solidFill>
                  <a:schemeClr val="dk1"/>
                </a:solidFill>
              </a:defRPr>
            </a:lvl7pPr>
            <a:lvl8pPr marL="3657600" lvl="7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  <a:defRPr sz="3000" i="1">
                <a:solidFill>
                  <a:schemeClr val="dk1"/>
                </a:solidFill>
              </a:defRPr>
            </a:lvl8pPr>
            <a:lvl9pPr marL="4114800" lvl="8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■"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g2216da32fd0_0_1884"/>
          <p:cNvSpPr txBox="1"/>
          <p:nvPr/>
        </p:nvSpPr>
        <p:spPr>
          <a:xfrm>
            <a:off x="205550" y="75075"/>
            <a:ext cx="799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" sz="12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120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9" name="Google Shape;79;g2216da32fd0_0_1884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Layout">
  <p:cSld name="Agenda Layou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216da32fd0_0_1889"/>
          <p:cNvSpPr/>
          <p:nvPr/>
        </p:nvSpPr>
        <p:spPr>
          <a:xfrm>
            <a:off x="-2604" y="0"/>
            <a:ext cx="1584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g2216da32fd0_0_1889" descr="E:\002-KIMS BUSINESS\007-02-Fullslidesppt-Contents\20161228\02-edu\bulb-item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9484" y="938231"/>
            <a:ext cx="1584176" cy="3515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g2216da32fd0_0_1889" descr="E:\002-KIMS BUSINESS\007-02-Fullslidesppt-Contents\20161228\02-edu\bulb-item.png"/>
          <p:cNvPicPr preferRelativeResize="0"/>
          <p:nvPr/>
        </p:nvPicPr>
        <p:blipFill rotWithShape="1">
          <a:blip r:embed="rId3">
            <a:alphaModFix/>
          </a:blip>
          <a:srcRect r="50000"/>
          <a:stretch/>
        </p:blipFill>
        <p:spPr>
          <a:xfrm>
            <a:off x="789484" y="938231"/>
            <a:ext cx="792088" cy="3515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g2216da32fd0_0_1889" descr="Chart, radar 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39448" b="40884"/>
          <a:stretch/>
        </p:blipFill>
        <p:spPr>
          <a:xfrm>
            <a:off x="6029557" y="123478"/>
            <a:ext cx="3114442" cy="3040565"/>
          </a:xfrm>
          <a:prstGeom prst="rect">
            <a:avLst/>
          </a:prstGeom>
          <a:noFill/>
          <a:ln>
            <a:noFill/>
          </a:ln>
          <a:effectLst>
            <a:reflection stA="0" endPos="52000" dist="50800" dir="5400000" fadeDir="5400012" sy="-100000" algn="bl" rotWithShape="0"/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216da32fd0_0_1894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g2216da32fd0_0_1894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g2216da32fd0_0_1894"/>
          <p:cNvSpPr txBox="1">
            <a:spLocks noGrp="1"/>
          </p:cNvSpPr>
          <p:nvPr>
            <p:ph type="subTitle" idx="1"/>
          </p:nvPr>
        </p:nvSpPr>
        <p:spPr>
          <a:xfrm>
            <a:off x="2112400" y="2840052"/>
            <a:ext cx="4919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89" name="Google Shape;89;g2216da32fd0_0_1894"/>
          <p:cNvGrpSpPr/>
          <p:nvPr/>
        </p:nvGrpSpPr>
        <p:grpSpPr>
          <a:xfrm>
            <a:off x="-83913" y="-168653"/>
            <a:ext cx="9288756" cy="5426904"/>
            <a:chOff x="-83913" y="-168653"/>
            <a:chExt cx="9288756" cy="5426904"/>
          </a:xfrm>
        </p:grpSpPr>
        <p:sp>
          <p:nvSpPr>
            <p:cNvPr id="90" name="Google Shape;90;g2216da32fd0_0_1894"/>
            <p:cNvSpPr/>
            <p:nvPr/>
          </p:nvSpPr>
          <p:spPr>
            <a:xfrm>
              <a:off x="3901992" y="271731"/>
              <a:ext cx="499650" cy="704779"/>
            </a:xfrm>
            <a:custGeom>
              <a:avLst/>
              <a:gdLst/>
              <a:ahLst/>
              <a:cxnLst/>
              <a:rect l="l" t="t" r="r" b="b"/>
              <a:pathLst>
                <a:path w="580988" h="819510" extrusionOk="0">
                  <a:moveTo>
                    <a:pt x="261759" y="635000"/>
                  </a:moveTo>
                  <a:cubicBezTo>
                    <a:pt x="260489" y="670560"/>
                    <a:pt x="259854" y="707390"/>
                    <a:pt x="258584" y="743585"/>
                  </a:cubicBezTo>
                  <a:cubicBezTo>
                    <a:pt x="292874" y="774065"/>
                    <a:pt x="337324" y="753745"/>
                    <a:pt x="370344" y="778510"/>
                  </a:cubicBezTo>
                  <a:cubicBezTo>
                    <a:pt x="388124" y="796290"/>
                    <a:pt x="360184" y="805815"/>
                    <a:pt x="345579" y="806450"/>
                  </a:cubicBezTo>
                  <a:cubicBezTo>
                    <a:pt x="281444" y="810895"/>
                    <a:pt x="120154" y="844550"/>
                    <a:pt x="84594" y="782320"/>
                  </a:cubicBezTo>
                  <a:cubicBezTo>
                    <a:pt x="104914" y="743585"/>
                    <a:pt x="160159" y="739140"/>
                    <a:pt x="200164" y="733425"/>
                  </a:cubicBezTo>
                  <a:cubicBezTo>
                    <a:pt x="208419" y="702310"/>
                    <a:pt x="212229" y="670560"/>
                    <a:pt x="214769" y="636905"/>
                  </a:cubicBezTo>
                  <a:cubicBezTo>
                    <a:pt x="180479" y="630555"/>
                    <a:pt x="21729" y="575945"/>
                    <a:pt x="35064" y="537210"/>
                  </a:cubicBezTo>
                  <a:cubicBezTo>
                    <a:pt x="45859" y="514985"/>
                    <a:pt x="66179" y="514985"/>
                    <a:pt x="85864" y="524510"/>
                  </a:cubicBezTo>
                  <a:cubicBezTo>
                    <a:pt x="101739" y="527685"/>
                    <a:pt x="102374" y="527685"/>
                    <a:pt x="110629" y="506730"/>
                  </a:cubicBezTo>
                  <a:cubicBezTo>
                    <a:pt x="-130036" y="377825"/>
                    <a:pt x="62369" y="18415"/>
                    <a:pt x="303034" y="81280"/>
                  </a:cubicBezTo>
                  <a:cubicBezTo>
                    <a:pt x="336054" y="60325"/>
                    <a:pt x="301764" y="19050"/>
                    <a:pt x="337959" y="0"/>
                  </a:cubicBezTo>
                  <a:cubicBezTo>
                    <a:pt x="712609" y="106045"/>
                    <a:pt x="628154" y="591820"/>
                    <a:pt x="261759" y="635000"/>
                  </a:cubicBezTo>
                  <a:close/>
                  <a:moveTo>
                    <a:pt x="499884" y="133350"/>
                  </a:moveTo>
                  <a:cubicBezTo>
                    <a:pt x="496709" y="130810"/>
                    <a:pt x="494169" y="128905"/>
                    <a:pt x="490994" y="126365"/>
                  </a:cubicBezTo>
                  <a:cubicBezTo>
                    <a:pt x="486549" y="104775"/>
                    <a:pt x="434479" y="60960"/>
                    <a:pt x="410349" y="62865"/>
                  </a:cubicBezTo>
                  <a:cubicBezTo>
                    <a:pt x="432574" y="86360"/>
                    <a:pt x="460514" y="116205"/>
                    <a:pt x="490994" y="125730"/>
                  </a:cubicBezTo>
                  <a:cubicBezTo>
                    <a:pt x="496074" y="130810"/>
                    <a:pt x="508774" y="133350"/>
                    <a:pt x="503694" y="142240"/>
                  </a:cubicBezTo>
                  <a:cubicBezTo>
                    <a:pt x="556399" y="230505"/>
                    <a:pt x="555764" y="327025"/>
                    <a:pt x="531634" y="424815"/>
                  </a:cubicBezTo>
                  <a:cubicBezTo>
                    <a:pt x="461784" y="501650"/>
                    <a:pt x="409079" y="557530"/>
                    <a:pt x="303669" y="596265"/>
                  </a:cubicBezTo>
                  <a:cubicBezTo>
                    <a:pt x="379869" y="597535"/>
                    <a:pt x="484644" y="531495"/>
                    <a:pt x="502424" y="456565"/>
                  </a:cubicBezTo>
                  <a:cubicBezTo>
                    <a:pt x="528459" y="450850"/>
                    <a:pt x="532904" y="424180"/>
                    <a:pt x="534174" y="401955"/>
                  </a:cubicBezTo>
                  <a:cubicBezTo>
                    <a:pt x="576719" y="365760"/>
                    <a:pt x="577354" y="186055"/>
                    <a:pt x="515759" y="169545"/>
                  </a:cubicBezTo>
                  <a:cubicBezTo>
                    <a:pt x="510679" y="167005"/>
                    <a:pt x="506234" y="163830"/>
                    <a:pt x="508774" y="156845"/>
                  </a:cubicBezTo>
                  <a:cubicBezTo>
                    <a:pt x="506234" y="149225"/>
                    <a:pt x="503694" y="140970"/>
                    <a:pt x="499884" y="133350"/>
                  </a:cubicBezTo>
                  <a:close/>
                  <a:moveTo>
                    <a:pt x="436384" y="353060"/>
                  </a:moveTo>
                  <a:cubicBezTo>
                    <a:pt x="407174" y="354330"/>
                    <a:pt x="381774" y="360680"/>
                    <a:pt x="357009" y="374650"/>
                  </a:cubicBezTo>
                  <a:cubicBezTo>
                    <a:pt x="315099" y="355600"/>
                    <a:pt x="231914" y="308610"/>
                    <a:pt x="218579" y="382905"/>
                  </a:cubicBezTo>
                  <a:cubicBezTo>
                    <a:pt x="273824" y="443230"/>
                    <a:pt x="255409" y="433070"/>
                    <a:pt x="251599" y="511175"/>
                  </a:cubicBezTo>
                  <a:cubicBezTo>
                    <a:pt x="299224" y="529590"/>
                    <a:pt x="336689" y="398145"/>
                    <a:pt x="367169" y="370205"/>
                  </a:cubicBezTo>
                  <a:cubicBezTo>
                    <a:pt x="385584" y="381635"/>
                    <a:pt x="386854" y="407035"/>
                    <a:pt x="405269" y="418465"/>
                  </a:cubicBezTo>
                  <a:cubicBezTo>
                    <a:pt x="433844" y="408305"/>
                    <a:pt x="393204" y="377190"/>
                    <a:pt x="412254" y="367030"/>
                  </a:cubicBezTo>
                  <a:cubicBezTo>
                    <a:pt x="416699" y="370840"/>
                    <a:pt x="421144" y="375285"/>
                    <a:pt x="424954" y="379095"/>
                  </a:cubicBezTo>
                  <a:cubicBezTo>
                    <a:pt x="441464" y="362585"/>
                    <a:pt x="432574" y="347345"/>
                    <a:pt x="445909" y="325755"/>
                  </a:cubicBezTo>
                  <a:cubicBezTo>
                    <a:pt x="430034" y="335280"/>
                    <a:pt x="435114" y="344805"/>
                    <a:pt x="436384" y="353060"/>
                  </a:cubicBezTo>
                  <a:close/>
                  <a:moveTo>
                    <a:pt x="230009" y="513715"/>
                  </a:moveTo>
                  <a:cubicBezTo>
                    <a:pt x="255409" y="407035"/>
                    <a:pt x="231279" y="448310"/>
                    <a:pt x="205244" y="394335"/>
                  </a:cubicBezTo>
                  <a:cubicBezTo>
                    <a:pt x="189369" y="314325"/>
                    <a:pt x="283349" y="313055"/>
                    <a:pt x="332879" y="344805"/>
                  </a:cubicBezTo>
                  <a:cubicBezTo>
                    <a:pt x="358914" y="363855"/>
                    <a:pt x="376694" y="337820"/>
                    <a:pt x="403364" y="332105"/>
                  </a:cubicBezTo>
                  <a:cubicBezTo>
                    <a:pt x="402094" y="320675"/>
                    <a:pt x="411619" y="307975"/>
                    <a:pt x="402094" y="296545"/>
                  </a:cubicBezTo>
                  <a:cubicBezTo>
                    <a:pt x="353199" y="279400"/>
                    <a:pt x="317004" y="340360"/>
                    <a:pt x="268109" y="302260"/>
                  </a:cubicBezTo>
                  <a:cubicBezTo>
                    <a:pt x="269379" y="285115"/>
                    <a:pt x="264934" y="267335"/>
                    <a:pt x="270649" y="250190"/>
                  </a:cubicBezTo>
                  <a:cubicBezTo>
                    <a:pt x="300494" y="255270"/>
                    <a:pt x="300494" y="255270"/>
                    <a:pt x="325894" y="247650"/>
                  </a:cubicBezTo>
                  <a:cubicBezTo>
                    <a:pt x="323989" y="200025"/>
                    <a:pt x="376694" y="215265"/>
                    <a:pt x="358279" y="186055"/>
                  </a:cubicBezTo>
                  <a:cubicBezTo>
                    <a:pt x="304939" y="220345"/>
                    <a:pt x="315099" y="162560"/>
                    <a:pt x="344944" y="137795"/>
                  </a:cubicBezTo>
                  <a:cubicBezTo>
                    <a:pt x="302399" y="85725"/>
                    <a:pt x="217944" y="74930"/>
                    <a:pt x="165239" y="116205"/>
                  </a:cubicBezTo>
                  <a:cubicBezTo>
                    <a:pt x="174129" y="136525"/>
                    <a:pt x="202704" y="120650"/>
                    <a:pt x="210324" y="145415"/>
                  </a:cubicBezTo>
                  <a:cubicBezTo>
                    <a:pt x="183019" y="164465"/>
                    <a:pt x="149364" y="167640"/>
                    <a:pt x="120154" y="178435"/>
                  </a:cubicBezTo>
                  <a:cubicBezTo>
                    <a:pt x="119519" y="249555"/>
                    <a:pt x="77609" y="200660"/>
                    <a:pt x="53479" y="242570"/>
                  </a:cubicBezTo>
                  <a:cubicBezTo>
                    <a:pt x="52844" y="280670"/>
                    <a:pt x="111899" y="318770"/>
                    <a:pt x="89674" y="349885"/>
                  </a:cubicBezTo>
                  <a:cubicBezTo>
                    <a:pt x="61734" y="365760"/>
                    <a:pt x="50939" y="386080"/>
                    <a:pt x="61734" y="417830"/>
                  </a:cubicBezTo>
                  <a:cubicBezTo>
                    <a:pt x="66814" y="497840"/>
                    <a:pt x="167779" y="506730"/>
                    <a:pt x="230009" y="513715"/>
                  </a:cubicBezTo>
                  <a:close/>
                  <a:moveTo>
                    <a:pt x="146824" y="548005"/>
                  </a:moveTo>
                  <a:cubicBezTo>
                    <a:pt x="246519" y="612140"/>
                    <a:pt x="365264" y="559435"/>
                    <a:pt x="444639" y="488315"/>
                  </a:cubicBezTo>
                  <a:cubicBezTo>
                    <a:pt x="592594" y="370205"/>
                    <a:pt x="534809" y="123190"/>
                    <a:pt x="361454" y="66040"/>
                  </a:cubicBezTo>
                  <a:cubicBezTo>
                    <a:pt x="356374" y="76200"/>
                    <a:pt x="351929" y="86995"/>
                    <a:pt x="347484" y="97155"/>
                  </a:cubicBezTo>
                  <a:cubicBezTo>
                    <a:pt x="399554" y="145415"/>
                    <a:pt x="445274" y="203835"/>
                    <a:pt x="470039" y="269875"/>
                  </a:cubicBezTo>
                  <a:cubicBezTo>
                    <a:pt x="482739" y="398145"/>
                    <a:pt x="370979" y="535940"/>
                    <a:pt x="239534" y="533400"/>
                  </a:cubicBezTo>
                  <a:cubicBezTo>
                    <a:pt x="208419" y="534670"/>
                    <a:pt x="155714" y="500380"/>
                    <a:pt x="146824" y="548005"/>
                  </a:cubicBezTo>
                  <a:close/>
                  <a:moveTo>
                    <a:pt x="349389" y="258445"/>
                  </a:moveTo>
                  <a:cubicBezTo>
                    <a:pt x="328434" y="275590"/>
                    <a:pt x="303034" y="261620"/>
                    <a:pt x="280174" y="271145"/>
                  </a:cubicBezTo>
                  <a:cubicBezTo>
                    <a:pt x="280809" y="276225"/>
                    <a:pt x="280809" y="282575"/>
                    <a:pt x="281444" y="287655"/>
                  </a:cubicBezTo>
                  <a:cubicBezTo>
                    <a:pt x="318909" y="297815"/>
                    <a:pt x="320814" y="297815"/>
                    <a:pt x="345579" y="276225"/>
                  </a:cubicBezTo>
                  <a:cubicBezTo>
                    <a:pt x="369709" y="259080"/>
                    <a:pt x="380504" y="287655"/>
                    <a:pt x="414159" y="257175"/>
                  </a:cubicBezTo>
                  <a:cubicBezTo>
                    <a:pt x="501154" y="334010"/>
                    <a:pt x="394474" y="136525"/>
                    <a:pt x="369709" y="156845"/>
                  </a:cubicBezTo>
                  <a:cubicBezTo>
                    <a:pt x="384314" y="175895"/>
                    <a:pt x="384314" y="196850"/>
                    <a:pt x="379234" y="217805"/>
                  </a:cubicBezTo>
                  <a:cubicBezTo>
                    <a:pt x="368439" y="223520"/>
                    <a:pt x="359549" y="227965"/>
                    <a:pt x="349389" y="233045"/>
                  </a:cubicBezTo>
                  <a:cubicBezTo>
                    <a:pt x="349389" y="241935"/>
                    <a:pt x="349389" y="250190"/>
                    <a:pt x="349389" y="258445"/>
                  </a:cubicBezTo>
                  <a:close/>
                  <a:moveTo>
                    <a:pt x="311289" y="781685"/>
                  </a:moveTo>
                  <a:cubicBezTo>
                    <a:pt x="221754" y="765175"/>
                    <a:pt x="239534" y="797560"/>
                    <a:pt x="234454" y="698500"/>
                  </a:cubicBezTo>
                  <a:cubicBezTo>
                    <a:pt x="219214" y="720090"/>
                    <a:pt x="230644" y="746125"/>
                    <a:pt x="213499" y="765175"/>
                  </a:cubicBezTo>
                  <a:cubicBezTo>
                    <a:pt x="205244" y="761365"/>
                    <a:pt x="196989" y="756920"/>
                    <a:pt x="189369" y="753745"/>
                  </a:cubicBezTo>
                  <a:cubicBezTo>
                    <a:pt x="132854" y="764540"/>
                    <a:pt x="122694" y="769620"/>
                    <a:pt x="115709" y="788035"/>
                  </a:cubicBezTo>
                  <a:cubicBezTo>
                    <a:pt x="178574" y="794385"/>
                    <a:pt x="254774" y="810895"/>
                    <a:pt x="311289" y="781685"/>
                  </a:cubicBezTo>
                  <a:close/>
                  <a:moveTo>
                    <a:pt x="34429" y="252095"/>
                  </a:moveTo>
                  <a:cubicBezTo>
                    <a:pt x="6489" y="302895"/>
                    <a:pt x="9664" y="356870"/>
                    <a:pt x="39509" y="404495"/>
                  </a:cubicBezTo>
                  <a:cubicBezTo>
                    <a:pt x="31889" y="368935"/>
                    <a:pt x="53479" y="352425"/>
                    <a:pt x="78879" y="331470"/>
                  </a:cubicBezTo>
                  <a:cubicBezTo>
                    <a:pt x="64909" y="305435"/>
                    <a:pt x="50939" y="281305"/>
                    <a:pt x="34429" y="252095"/>
                  </a:cubicBezTo>
                  <a:close/>
                  <a:moveTo>
                    <a:pt x="259854" y="602615"/>
                  </a:moveTo>
                  <a:cubicBezTo>
                    <a:pt x="205879" y="591185"/>
                    <a:pt x="151269" y="582930"/>
                    <a:pt x="104279" y="551815"/>
                  </a:cubicBezTo>
                  <a:cubicBezTo>
                    <a:pt x="93484" y="545465"/>
                    <a:pt x="82689" y="538480"/>
                    <a:pt x="66179" y="544195"/>
                  </a:cubicBezTo>
                  <a:cubicBezTo>
                    <a:pt x="116979" y="590550"/>
                    <a:pt x="191909" y="628650"/>
                    <a:pt x="259854" y="602615"/>
                  </a:cubicBezTo>
                  <a:close/>
                  <a:moveTo>
                    <a:pt x="372249" y="408940"/>
                  </a:moveTo>
                  <a:cubicBezTo>
                    <a:pt x="360184" y="434975"/>
                    <a:pt x="317639" y="460375"/>
                    <a:pt x="330974" y="486410"/>
                  </a:cubicBezTo>
                  <a:cubicBezTo>
                    <a:pt x="354469" y="474345"/>
                    <a:pt x="376059" y="459105"/>
                    <a:pt x="390029" y="434975"/>
                  </a:cubicBezTo>
                  <a:cubicBezTo>
                    <a:pt x="387489" y="422910"/>
                    <a:pt x="383044" y="414020"/>
                    <a:pt x="372249" y="408940"/>
                  </a:cubicBezTo>
                  <a:close/>
                  <a:moveTo>
                    <a:pt x="172859" y="144145"/>
                  </a:moveTo>
                  <a:cubicBezTo>
                    <a:pt x="151904" y="118745"/>
                    <a:pt x="120154" y="129540"/>
                    <a:pt x="109994" y="155575"/>
                  </a:cubicBezTo>
                  <a:cubicBezTo>
                    <a:pt x="132854" y="161925"/>
                    <a:pt x="150634" y="152400"/>
                    <a:pt x="172859" y="144145"/>
                  </a:cubicBezTo>
                  <a:close/>
                  <a:moveTo>
                    <a:pt x="92214" y="161290"/>
                  </a:moveTo>
                  <a:cubicBezTo>
                    <a:pt x="76339" y="176530"/>
                    <a:pt x="62369" y="186690"/>
                    <a:pt x="59829" y="206375"/>
                  </a:cubicBezTo>
                  <a:cubicBezTo>
                    <a:pt x="106184" y="216535"/>
                    <a:pt x="99834" y="196215"/>
                    <a:pt x="92214" y="161290"/>
                  </a:cubicBezTo>
                  <a:close/>
                  <a:moveTo>
                    <a:pt x="342404" y="28575"/>
                  </a:moveTo>
                  <a:cubicBezTo>
                    <a:pt x="351294" y="37465"/>
                    <a:pt x="362089" y="39370"/>
                    <a:pt x="374154" y="41910"/>
                  </a:cubicBezTo>
                  <a:cubicBezTo>
                    <a:pt x="362089" y="22860"/>
                    <a:pt x="362089" y="22860"/>
                    <a:pt x="342404" y="28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1" name="Google Shape;91;g2216da32fd0_0_1894"/>
            <p:cNvSpPr/>
            <p:nvPr/>
          </p:nvSpPr>
          <p:spPr>
            <a:xfrm>
              <a:off x="-73851" y="4335362"/>
              <a:ext cx="601266" cy="549535"/>
            </a:xfrm>
            <a:custGeom>
              <a:avLst/>
              <a:gdLst/>
              <a:ahLst/>
              <a:cxnLst/>
              <a:rect l="l" t="t" r="r" b="b"/>
              <a:pathLst>
                <a:path w="699146" h="638994" extrusionOk="0">
                  <a:moveTo>
                    <a:pt x="334626" y="637812"/>
                  </a:moveTo>
                  <a:cubicBezTo>
                    <a:pt x="189211" y="651782"/>
                    <a:pt x="48876" y="540022"/>
                    <a:pt x="13317" y="404132"/>
                  </a:cubicBezTo>
                  <a:cubicBezTo>
                    <a:pt x="-46374" y="233317"/>
                    <a:pt x="105392" y="76472"/>
                    <a:pt x="253981" y="15512"/>
                  </a:cubicBezTo>
                  <a:cubicBezTo>
                    <a:pt x="395586" y="-39733"/>
                    <a:pt x="599422" y="61232"/>
                    <a:pt x="675622" y="181882"/>
                  </a:cubicBezTo>
                  <a:cubicBezTo>
                    <a:pt x="770236" y="397782"/>
                    <a:pt x="563861" y="655592"/>
                    <a:pt x="334626" y="637812"/>
                  </a:cubicBezTo>
                  <a:close/>
                  <a:moveTo>
                    <a:pt x="613392" y="131082"/>
                  </a:moveTo>
                  <a:lnTo>
                    <a:pt x="611486" y="131082"/>
                  </a:lnTo>
                  <a:lnTo>
                    <a:pt x="613392" y="131082"/>
                  </a:lnTo>
                  <a:cubicBezTo>
                    <a:pt x="570211" y="82187"/>
                    <a:pt x="497822" y="81552"/>
                    <a:pt x="458451" y="32657"/>
                  </a:cubicBezTo>
                  <a:cubicBezTo>
                    <a:pt x="373361" y="9162"/>
                    <a:pt x="331451" y="164102"/>
                    <a:pt x="314306" y="226967"/>
                  </a:cubicBezTo>
                  <a:cubicBezTo>
                    <a:pt x="346056" y="228872"/>
                    <a:pt x="373997" y="225697"/>
                    <a:pt x="403206" y="239667"/>
                  </a:cubicBezTo>
                  <a:cubicBezTo>
                    <a:pt x="474961" y="249192"/>
                    <a:pt x="436226" y="145052"/>
                    <a:pt x="613392" y="131082"/>
                  </a:cubicBezTo>
                  <a:close/>
                  <a:moveTo>
                    <a:pt x="497822" y="580662"/>
                  </a:moveTo>
                  <a:cubicBezTo>
                    <a:pt x="403206" y="503192"/>
                    <a:pt x="376536" y="373017"/>
                    <a:pt x="411461" y="262527"/>
                  </a:cubicBezTo>
                  <a:cubicBezTo>
                    <a:pt x="356217" y="241572"/>
                    <a:pt x="351136" y="240937"/>
                    <a:pt x="305417" y="250462"/>
                  </a:cubicBezTo>
                  <a:cubicBezTo>
                    <a:pt x="280017" y="369207"/>
                    <a:pt x="273667" y="510812"/>
                    <a:pt x="327006" y="621937"/>
                  </a:cubicBezTo>
                  <a:cubicBezTo>
                    <a:pt x="389236" y="628922"/>
                    <a:pt x="468611" y="609872"/>
                    <a:pt x="497822" y="580662"/>
                  </a:cubicBezTo>
                  <a:close/>
                  <a:moveTo>
                    <a:pt x="224136" y="244747"/>
                  </a:moveTo>
                  <a:cubicBezTo>
                    <a:pt x="207626" y="345077"/>
                    <a:pt x="129522" y="414927"/>
                    <a:pt x="60306" y="475887"/>
                  </a:cubicBezTo>
                  <a:cubicBezTo>
                    <a:pt x="118726" y="541927"/>
                    <a:pt x="194926" y="632732"/>
                    <a:pt x="292717" y="618762"/>
                  </a:cubicBezTo>
                  <a:cubicBezTo>
                    <a:pt x="262872" y="495572"/>
                    <a:pt x="258426" y="366667"/>
                    <a:pt x="280017" y="240937"/>
                  </a:cubicBezTo>
                  <a:cubicBezTo>
                    <a:pt x="259697" y="230142"/>
                    <a:pt x="242551" y="238397"/>
                    <a:pt x="224136" y="244747"/>
                  </a:cubicBezTo>
                  <a:close/>
                  <a:moveTo>
                    <a:pt x="634347" y="444137"/>
                  </a:moveTo>
                  <a:cubicBezTo>
                    <a:pt x="599422" y="357142"/>
                    <a:pt x="534017" y="297452"/>
                    <a:pt x="445117" y="264432"/>
                  </a:cubicBezTo>
                  <a:cubicBezTo>
                    <a:pt x="379711" y="353332"/>
                    <a:pt x="426067" y="494937"/>
                    <a:pt x="506076" y="560342"/>
                  </a:cubicBezTo>
                  <a:cubicBezTo>
                    <a:pt x="565767" y="583202"/>
                    <a:pt x="602597" y="482237"/>
                    <a:pt x="634347" y="444137"/>
                  </a:cubicBezTo>
                  <a:close/>
                  <a:moveTo>
                    <a:pt x="647681" y="409847"/>
                  </a:moveTo>
                  <a:cubicBezTo>
                    <a:pt x="694672" y="340632"/>
                    <a:pt x="688956" y="242207"/>
                    <a:pt x="647681" y="173627"/>
                  </a:cubicBezTo>
                  <a:cubicBezTo>
                    <a:pt x="591167" y="110762"/>
                    <a:pt x="481947" y="178072"/>
                    <a:pt x="458451" y="242842"/>
                  </a:cubicBezTo>
                  <a:cubicBezTo>
                    <a:pt x="527667" y="293642"/>
                    <a:pt x="607677" y="325392"/>
                    <a:pt x="647681" y="409847"/>
                  </a:cubicBezTo>
                  <a:close/>
                  <a:moveTo>
                    <a:pt x="290176" y="219982"/>
                  </a:moveTo>
                  <a:cubicBezTo>
                    <a:pt x="307956" y="145052"/>
                    <a:pt x="356851" y="82187"/>
                    <a:pt x="383522" y="14877"/>
                  </a:cubicBezTo>
                  <a:cubicBezTo>
                    <a:pt x="335261" y="-4808"/>
                    <a:pt x="213976" y="38372"/>
                    <a:pt x="172701" y="84092"/>
                  </a:cubicBezTo>
                  <a:cubicBezTo>
                    <a:pt x="215881" y="116477"/>
                    <a:pt x="213976" y="171087"/>
                    <a:pt x="222231" y="219982"/>
                  </a:cubicBezTo>
                  <a:cubicBezTo>
                    <a:pt x="244456" y="219982"/>
                    <a:pt x="265411" y="219982"/>
                    <a:pt x="290176" y="219982"/>
                  </a:cubicBezTo>
                  <a:close/>
                  <a:moveTo>
                    <a:pt x="194292" y="240302"/>
                  </a:moveTo>
                  <a:cubicBezTo>
                    <a:pt x="140317" y="229507"/>
                    <a:pt x="82531" y="254907"/>
                    <a:pt x="34906" y="279037"/>
                  </a:cubicBezTo>
                  <a:cubicBezTo>
                    <a:pt x="-1924" y="324122"/>
                    <a:pt x="29192" y="402227"/>
                    <a:pt x="50781" y="449217"/>
                  </a:cubicBezTo>
                  <a:cubicBezTo>
                    <a:pt x="120631" y="414927"/>
                    <a:pt x="199372" y="320947"/>
                    <a:pt x="194292" y="240302"/>
                  </a:cubicBezTo>
                  <a:close/>
                  <a:moveTo>
                    <a:pt x="147936" y="100602"/>
                  </a:moveTo>
                  <a:cubicBezTo>
                    <a:pt x="98406" y="135527"/>
                    <a:pt x="46972" y="193947"/>
                    <a:pt x="38081" y="253637"/>
                  </a:cubicBezTo>
                  <a:cubicBezTo>
                    <a:pt x="88881" y="228237"/>
                    <a:pt x="141586" y="224427"/>
                    <a:pt x="193656" y="217442"/>
                  </a:cubicBezTo>
                  <a:cubicBezTo>
                    <a:pt x="200642" y="176167"/>
                    <a:pt x="195561" y="112032"/>
                    <a:pt x="147936" y="1006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2" name="Google Shape;92;g2216da32fd0_0_1894"/>
            <p:cNvSpPr/>
            <p:nvPr/>
          </p:nvSpPr>
          <p:spPr>
            <a:xfrm rot="2001982">
              <a:off x="136143" y="2216866"/>
              <a:ext cx="321474" cy="709766"/>
            </a:xfrm>
            <a:custGeom>
              <a:avLst/>
              <a:gdLst/>
              <a:ahLst/>
              <a:cxnLst/>
              <a:rect l="l" t="t" r="r" b="b"/>
              <a:pathLst>
                <a:path w="374196" h="826169" extrusionOk="0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3" name="Google Shape;93;g2216da32fd0_0_1894"/>
            <p:cNvSpPr/>
            <p:nvPr/>
          </p:nvSpPr>
          <p:spPr>
            <a:xfrm rot="-1974315">
              <a:off x="1151275" y="3720972"/>
              <a:ext cx="252371" cy="554298"/>
            </a:xfrm>
            <a:custGeom>
              <a:avLst/>
              <a:gdLst/>
              <a:ahLst/>
              <a:cxnLst/>
              <a:rect l="l" t="t" r="r" b="b"/>
              <a:pathLst>
                <a:path w="293264" h="644114" extrusionOk="0">
                  <a:moveTo>
                    <a:pt x="192317" y="238399"/>
                  </a:moveTo>
                  <a:cubicBezTo>
                    <a:pt x="164377" y="222524"/>
                    <a:pt x="132627" y="214904"/>
                    <a:pt x="98972" y="219349"/>
                  </a:cubicBezTo>
                  <a:cubicBezTo>
                    <a:pt x="129452" y="294914"/>
                    <a:pt x="237402" y="315234"/>
                    <a:pt x="251372" y="404769"/>
                  </a:cubicBezTo>
                  <a:cubicBezTo>
                    <a:pt x="252642" y="460649"/>
                    <a:pt x="311697" y="543834"/>
                    <a:pt x="261532" y="586379"/>
                  </a:cubicBezTo>
                  <a:cubicBezTo>
                    <a:pt x="224067" y="575584"/>
                    <a:pt x="258357" y="527959"/>
                    <a:pt x="234227" y="507004"/>
                  </a:cubicBezTo>
                  <a:cubicBezTo>
                    <a:pt x="194222" y="529864"/>
                    <a:pt x="63412" y="557804"/>
                    <a:pt x="62142" y="603524"/>
                  </a:cubicBezTo>
                  <a:cubicBezTo>
                    <a:pt x="62777" y="619399"/>
                    <a:pt x="64682" y="648609"/>
                    <a:pt x="41187" y="643529"/>
                  </a:cubicBezTo>
                  <a:cubicBezTo>
                    <a:pt x="-4533" y="623209"/>
                    <a:pt x="16422" y="457474"/>
                    <a:pt x="36107" y="414929"/>
                  </a:cubicBezTo>
                  <a:cubicBezTo>
                    <a:pt x="50077" y="373654"/>
                    <a:pt x="121832" y="296819"/>
                    <a:pt x="102782" y="394609"/>
                  </a:cubicBezTo>
                  <a:cubicBezTo>
                    <a:pt x="127547" y="386989"/>
                    <a:pt x="143422" y="371749"/>
                    <a:pt x="161202" y="357779"/>
                  </a:cubicBezTo>
                  <a:cubicBezTo>
                    <a:pt x="144692" y="329204"/>
                    <a:pt x="111037" y="319044"/>
                    <a:pt x="85637" y="299994"/>
                  </a:cubicBezTo>
                  <a:cubicBezTo>
                    <a:pt x="547" y="235859"/>
                    <a:pt x="-10248" y="106954"/>
                    <a:pt x="6897" y="8529"/>
                  </a:cubicBezTo>
                  <a:cubicBezTo>
                    <a:pt x="22772" y="-996"/>
                    <a:pt x="36742" y="-1631"/>
                    <a:pt x="53887" y="2179"/>
                  </a:cubicBezTo>
                  <a:cubicBezTo>
                    <a:pt x="55792" y="13609"/>
                    <a:pt x="57062" y="23769"/>
                    <a:pt x="58332" y="35834"/>
                  </a:cubicBezTo>
                  <a:cubicBezTo>
                    <a:pt x="118022" y="49169"/>
                    <a:pt x="178347" y="68219"/>
                    <a:pt x="239307" y="69489"/>
                  </a:cubicBezTo>
                  <a:cubicBezTo>
                    <a:pt x="248197" y="52344"/>
                    <a:pt x="239942" y="35199"/>
                    <a:pt x="241847" y="16784"/>
                  </a:cubicBezTo>
                  <a:cubicBezTo>
                    <a:pt x="338367" y="-44176"/>
                    <a:pt x="278042" y="223159"/>
                    <a:pt x="230417" y="240939"/>
                  </a:cubicBezTo>
                  <a:cubicBezTo>
                    <a:pt x="215812" y="249829"/>
                    <a:pt x="209462" y="267609"/>
                    <a:pt x="193587" y="273959"/>
                  </a:cubicBezTo>
                  <a:cubicBezTo>
                    <a:pt x="163107" y="281579"/>
                    <a:pt x="175807" y="250464"/>
                    <a:pt x="192317" y="238399"/>
                  </a:cubicBezTo>
                  <a:close/>
                  <a:moveTo>
                    <a:pt x="59602" y="64409"/>
                  </a:moveTo>
                  <a:cubicBezTo>
                    <a:pt x="51347" y="143149"/>
                    <a:pt x="151677" y="122829"/>
                    <a:pt x="202477" y="142514"/>
                  </a:cubicBezTo>
                  <a:cubicBezTo>
                    <a:pt x="236767" y="152039"/>
                    <a:pt x="234862" y="150769"/>
                    <a:pt x="241212" y="114574"/>
                  </a:cubicBezTo>
                  <a:cubicBezTo>
                    <a:pt x="245657" y="81554"/>
                    <a:pt x="196127" y="91079"/>
                    <a:pt x="175172" y="82189"/>
                  </a:cubicBezTo>
                  <a:cubicBezTo>
                    <a:pt x="136437" y="77744"/>
                    <a:pt x="98337" y="58059"/>
                    <a:pt x="59602" y="64409"/>
                  </a:cubicBezTo>
                  <a:close/>
                  <a:moveTo>
                    <a:pt x="217082" y="436519"/>
                  </a:moveTo>
                  <a:cubicBezTo>
                    <a:pt x="169457" y="446044"/>
                    <a:pt x="128182" y="479064"/>
                    <a:pt x="83097" y="497479"/>
                  </a:cubicBezTo>
                  <a:cubicBezTo>
                    <a:pt x="58967" y="507004"/>
                    <a:pt x="61507" y="531134"/>
                    <a:pt x="65317" y="553359"/>
                  </a:cubicBezTo>
                  <a:cubicBezTo>
                    <a:pt x="122467" y="537484"/>
                    <a:pt x="180887" y="512719"/>
                    <a:pt x="229782" y="479699"/>
                  </a:cubicBezTo>
                  <a:cubicBezTo>
                    <a:pt x="232322" y="462554"/>
                    <a:pt x="225972" y="448584"/>
                    <a:pt x="217082" y="436519"/>
                  </a:cubicBezTo>
                  <a:close/>
                  <a:moveTo>
                    <a:pt x="78017" y="185694"/>
                  </a:moveTo>
                  <a:cubicBezTo>
                    <a:pt x="120562" y="199029"/>
                    <a:pt x="173267" y="219349"/>
                    <a:pt x="214542" y="207919"/>
                  </a:cubicBezTo>
                  <a:cubicBezTo>
                    <a:pt x="232957" y="186964"/>
                    <a:pt x="227877" y="167914"/>
                    <a:pt x="201207" y="160929"/>
                  </a:cubicBezTo>
                  <a:cubicBezTo>
                    <a:pt x="158027" y="153944"/>
                    <a:pt x="114847" y="138069"/>
                    <a:pt x="71032" y="136164"/>
                  </a:cubicBezTo>
                  <a:cubicBezTo>
                    <a:pt x="69127" y="160929"/>
                    <a:pt x="69127" y="160929"/>
                    <a:pt x="78017" y="185694"/>
                  </a:cubicBezTo>
                  <a:close/>
                  <a:moveTo>
                    <a:pt x="72302" y="477159"/>
                  </a:moveTo>
                  <a:cubicBezTo>
                    <a:pt x="123102" y="460649"/>
                    <a:pt x="162472" y="436519"/>
                    <a:pt x="205652" y="414294"/>
                  </a:cubicBezTo>
                  <a:cubicBezTo>
                    <a:pt x="202477" y="377464"/>
                    <a:pt x="173902" y="366034"/>
                    <a:pt x="148502" y="391434"/>
                  </a:cubicBezTo>
                  <a:cubicBezTo>
                    <a:pt x="113577" y="415564"/>
                    <a:pt x="72937" y="425089"/>
                    <a:pt x="72302" y="477159"/>
                  </a:cubicBezTo>
                  <a:close/>
                  <a:moveTo>
                    <a:pt x="105322" y="284119"/>
                  </a:moveTo>
                  <a:cubicBezTo>
                    <a:pt x="105957" y="282849"/>
                    <a:pt x="107227" y="282214"/>
                    <a:pt x="107862" y="280944"/>
                  </a:cubicBezTo>
                  <a:cubicBezTo>
                    <a:pt x="40552" y="217444"/>
                    <a:pt x="52617" y="132989"/>
                    <a:pt x="27852" y="52979"/>
                  </a:cubicBezTo>
                  <a:cubicBezTo>
                    <a:pt x="18962" y="131719"/>
                    <a:pt x="35472" y="237129"/>
                    <a:pt x="105322" y="284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4" name="Google Shape;94;g2216da32fd0_0_1894"/>
            <p:cNvSpPr/>
            <p:nvPr/>
          </p:nvSpPr>
          <p:spPr>
            <a:xfrm>
              <a:off x="4101001" y="4649180"/>
              <a:ext cx="376856" cy="254902"/>
            </a:xfrm>
            <a:custGeom>
              <a:avLst/>
              <a:gdLst/>
              <a:ahLst/>
              <a:cxnLst/>
              <a:rect l="l" t="t" r="r" b="b"/>
              <a:pathLst>
                <a:path w="575352" h="389164" extrusionOk="0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5" name="Google Shape;95;g2216da32fd0_0_1894"/>
            <p:cNvSpPr/>
            <p:nvPr/>
          </p:nvSpPr>
          <p:spPr>
            <a:xfrm>
              <a:off x="8091625" y="827000"/>
              <a:ext cx="485245" cy="329049"/>
            </a:xfrm>
            <a:custGeom>
              <a:avLst/>
              <a:gdLst/>
              <a:ahLst/>
              <a:cxnLst/>
              <a:rect l="l" t="t" r="r" b="b"/>
              <a:pathLst>
                <a:path w="620122" h="420510" extrusionOk="0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6" name="Google Shape;96;g2216da32fd0_0_1894"/>
            <p:cNvSpPr/>
            <p:nvPr/>
          </p:nvSpPr>
          <p:spPr>
            <a:xfrm rot="3971375">
              <a:off x="3138581" y="4622816"/>
              <a:ext cx="362909" cy="668479"/>
            </a:xfrm>
            <a:custGeom>
              <a:avLst/>
              <a:gdLst/>
              <a:ahLst/>
              <a:cxnLst/>
              <a:rect l="l" t="t" r="r" b="b"/>
              <a:pathLst>
                <a:path w="421613" h="776612" extrusionOk="0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7" name="Google Shape;97;g2216da32fd0_0_1894"/>
            <p:cNvSpPr/>
            <p:nvPr/>
          </p:nvSpPr>
          <p:spPr>
            <a:xfrm rot="-3375824">
              <a:off x="8508205" y="4088864"/>
              <a:ext cx="623152" cy="166730"/>
            </a:xfrm>
            <a:custGeom>
              <a:avLst/>
              <a:gdLst/>
              <a:ahLst/>
              <a:cxnLst/>
              <a:rect l="l" t="t" r="r" b="b"/>
              <a:pathLst>
                <a:path w="724776" h="193920" extrusionOk="0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8" name="Google Shape;98;g2216da32fd0_0_1894"/>
            <p:cNvSpPr/>
            <p:nvPr/>
          </p:nvSpPr>
          <p:spPr>
            <a:xfrm rot="3011666">
              <a:off x="3210524" y="657803"/>
              <a:ext cx="199800" cy="513948"/>
            </a:xfrm>
            <a:custGeom>
              <a:avLst/>
              <a:gdLst/>
              <a:ahLst/>
              <a:cxnLst/>
              <a:rect l="l" t="t" r="r" b="b"/>
              <a:pathLst>
                <a:path w="232561" h="598221" extrusionOk="0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9" name="Google Shape;99;g2216da32fd0_0_1894"/>
            <p:cNvSpPr/>
            <p:nvPr/>
          </p:nvSpPr>
          <p:spPr>
            <a:xfrm rot="2196195">
              <a:off x="6146037" y="457710"/>
              <a:ext cx="248001" cy="649145"/>
            </a:xfrm>
            <a:custGeom>
              <a:avLst/>
              <a:gdLst/>
              <a:ahLst/>
              <a:cxnLst/>
              <a:rect l="l" t="t" r="r" b="b"/>
              <a:pathLst>
                <a:path w="288538" h="755251" extrusionOk="0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0" name="Google Shape;100;g2216da32fd0_0_1894"/>
            <p:cNvSpPr/>
            <p:nvPr/>
          </p:nvSpPr>
          <p:spPr>
            <a:xfrm rot="9911830">
              <a:off x="5498424" y="4613124"/>
              <a:ext cx="338915" cy="323847"/>
            </a:xfrm>
            <a:custGeom>
              <a:avLst/>
              <a:gdLst/>
              <a:ahLst/>
              <a:cxnLst/>
              <a:rect l="l" t="t" r="r" b="b"/>
              <a:pathLst>
                <a:path w="393594" h="376095" extrusionOk="0">
                  <a:moveTo>
                    <a:pt x="214418" y="305042"/>
                  </a:moveTo>
                  <a:cubicBezTo>
                    <a:pt x="268393" y="256783"/>
                    <a:pt x="326179" y="286627"/>
                    <a:pt x="373168" y="327902"/>
                  </a:cubicBezTo>
                  <a:cubicBezTo>
                    <a:pt x="334433" y="348222"/>
                    <a:pt x="287443" y="358383"/>
                    <a:pt x="242358" y="352667"/>
                  </a:cubicBezTo>
                  <a:cubicBezTo>
                    <a:pt x="242358" y="360922"/>
                    <a:pt x="242358" y="367908"/>
                    <a:pt x="242358" y="374892"/>
                  </a:cubicBezTo>
                  <a:cubicBezTo>
                    <a:pt x="208704" y="387592"/>
                    <a:pt x="190289" y="296152"/>
                    <a:pt x="189654" y="269483"/>
                  </a:cubicBezTo>
                  <a:cubicBezTo>
                    <a:pt x="-846" y="341237"/>
                    <a:pt x="-74507" y="101208"/>
                    <a:pt x="94404" y="17387"/>
                  </a:cubicBezTo>
                  <a:cubicBezTo>
                    <a:pt x="178858" y="4052"/>
                    <a:pt x="289983" y="-24523"/>
                    <a:pt x="357293" y="44058"/>
                  </a:cubicBezTo>
                  <a:cubicBezTo>
                    <a:pt x="419523" y="101208"/>
                    <a:pt x="399839" y="240272"/>
                    <a:pt x="312843" y="258687"/>
                  </a:cubicBezTo>
                  <a:cubicBezTo>
                    <a:pt x="260139" y="256147"/>
                    <a:pt x="199179" y="220587"/>
                    <a:pt x="214418" y="305042"/>
                  </a:cubicBezTo>
                  <a:close/>
                  <a:moveTo>
                    <a:pt x="369993" y="131687"/>
                  </a:moveTo>
                  <a:cubicBezTo>
                    <a:pt x="377614" y="58662"/>
                    <a:pt x="298873" y="-2298"/>
                    <a:pt x="229658" y="22467"/>
                  </a:cubicBezTo>
                  <a:cubicBezTo>
                    <a:pt x="215054" y="28817"/>
                    <a:pt x="199179" y="30722"/>
                    <a:pt x="183304" y="23737"/>
                  </a:cubicBezTo>
                  <a:cubicBezTo>
                    <a:pt x="79164" y="3417"/>
                    <a:pt x="-14182" y="120258"/>
                    <a:pt x="37254" y="217412"/>
                  </a:cubicBezTo>
                  <a:cubicBezTo>
                    <a:pt x="86148" y="318377"/>
                    <a:pt x="176954" y="218047"/>
                    <a:pt x="249979" y="231383"/>
                  </a:cubicBezTo>
                  <a:cubicBezTo>
                    <a:pt x="321098" y="265037"/>
                    <a:pt x="372533" y="203442"/>
                    <a:pt x="369993" y="131687"/>
                  </a:cubicBezTo>
                  <a:close/>
                  <a:moveTo>
                    <a:pt x="329354" y="320283"/>
                  </a:moveTo>
                  <a:cubicBezTo>
                    <a:pt x="316654" y="302502"/>
                    <a:pt x="260773" y="284087"/>
                    <a:pt x="255693" y="313297"/>
                  </a:cubicBezTo>
                  <a:cubicBezTo>
                    <a:pt x="266489" y="313297"/>
                    <a:pt x="288714" y="301233"/>
                    <a:pt x="289348" y="318377"/>
                  </a:cubicBezTo>
                  <a:cubicBezTo>
                    <a:pt x="289348" y="327902"/>
                    <a:pt x="272839" y="324092"/>
                    <a:pt x="275379" y="337427"/>
                  </a:cubicBezTo>
                  <a:cubicBezTo>
                    <a:pt x="293158" y="336158"/>
                    <a:pt x="310304" y="333617"/>
                    <a:pt x="329354" y="3202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1" name="Google Shape;101;g2216da32fd0_0_1894"/>
            <p:cNvSpPr/>
            <p:nvPr/>
          </p:nvSpPr>
          <p:spPr>
            <a:xfrm>
              <a:off x="510215" y="271717"/>
              <a:ext cx="557022" cy="619823"/>
            </a:xfrm>
            <a:custGeom>
              <a:avLst/>
              <a:gdLst/>
              <a:ahLst/>
              <a:cxnLst/>
              <a:rect l="l" t="t" r="r" b="b"/>
              <a:pathLst>
                <a:path w="647700" h="720725" extrusionOk="0">
                  <a:moveTo>
                    <a:pt x="513080" y="323850"/>
                  </a:moveTo>
                  <a:cubicBezTo>
                    <a:pt x="517525" y="130810"/>
                    <a:pt x="228600" y="72390"/>
                    <a:pt x="142240" y="236220"/>
                  </a:cubicBezTo>
                  <a:cubicBezTo>
                    <a:pt x="74930" y="348615"/>
                    <a:pt x="219075" y="481330"/>
                    <a:pt x="144145" y="591820"/>
                  </a:cubicBezTo>
                  <a:cubicBezTo>
                    <a:pt x="140970" y="600710"/>
                    <a:pt x="146685" y="608965"/>
                    <a:pt x="156210" y="609600"/>
                  </a:cubicBezTo>
                  <a:cubicBezTo>
                    <a:pt x="183515" y="603250"/>
                    <a:pt x="471170" y="659130"/>
                    <a:pt x="370205" y="597535"/>
                  </a:cubicBezTo>
                  <a:cubicBezTo>
                    <a:pt x="366395" y="480695"/>
                    <a:pt x="525780" y="439420"/>
                    <a:pt x="513080" y="323850"/>
                  </a:cubicBezTo>
                  <a:close/>
                  <a:moveTo>
                    <a:pt x="249555" y="588010"/>
                  </a:moveTo>
                  <a:cubicBezTo>
                    <a:pt x="230505" y="510540"/>
                    <a:pt x="259080" y="430530"/>
                    <a:pt x="233680" y="354965"/>
                  </a:cubicBezTo>
                  <a:cubicBezTo>
                    <a:pt x="264795" y="384175"/>
                    <a:pt x="260985" y="381635"/>
                    <a:pt x="294640" y="368300"/>
                  </a:cubicBezTo>
                  <a:cubicBezTo>
                    <a:pt x="311785" y="385445"/>
                    <a:pt x="311785" y="385445"/>
                    <a:pt x="334010" y="392430"/>
                  </a:cubicBezTo>
                  <a:cubicBezTo>
                    <a:pt x="320675" y="454660"/>
                    <a:pt x="300355" y="514985"/>
                    <a:pt x="284480" y="576580"/>
                  </a:cubicBezTo>
                  <a:cubicBezTo>
                    <a:pt x="281305" y="594995"/>
                    <a:pt x="267335" y="597535"/>
                    <a:pt x="249555" y="588010"/>
                  </a:cubicBezTo>
                  <a:close/>
                  <a:moveTo>
                    <a:pt x="340360" y="595630"/>
                  </a:moveTo>
                  <a:cubicBezTo>
                    <a:pt x="326390" y="598805"/>
                    <a:pt x="316865" y="598805"/>
                    <a:pt x="306070" y="589280"/>
                  </a:cubicBezTo>
                  <a:cubicBezTo>
                    <a:pt x="324485" y="520065"/>
                    <a:pt x="330200" y="430530"/>
                    <a:pt x="379730" y="377825"/>
                  </a:cubicBezTo>
                  <a:cubicBezTo>
                    <a:pt x="368300" y="346075"/>
                    <a:pt x="354965" y="335915"/>
                    <a:pt x="327025" y="359410"/>
                  </a:cubicBezTo>
                  <a:cubicBezTo>
                    <a:pt x="293370" y="341630"/>
                    <a:pt x="296545" y="333375"/>
                    <a:pt x="266700" y="354330"/>
                  </a:cubicBezTo>
                  <a:cubicBezTo>
                    <a:pt x="259715" y="342900"/>
                    <a:pt x="253365" y="331470"/>
                    <a:pt x="246380" y="320040"/>
                  </a:cubicBezTo>
                  <a:cubicBezTo>
                    <a:pt x="173355" y="307975"/>
                    <a:pt x="207010" y="382905"/>
                    <a:pt x="216535" y="386715"/>
                  </a:cubicBezTo>
                  <a:cubicBezTo>
                    <a:pt x="220345" y="452120"/>
                    <a:pt x="218440" y="519430"/>
                    <a:pt x="220980" y="584835"/>
                  </a:cubicBezTo>
                  <a:cubicBezTo>
                    <a:pt x="203200" y="588645"/>
                    <a:pt x="203200" y="589280"/>
                    <a:pt x="184785" y="581660"/>
                  </a:cubicBezTo>
                  <a:cubicBezTo>
                    <a:pt x="217170" y="478790"/>
                    <a:pt x="132080" y="381635"/>
                    <a:pt x="150495" y="281305"/>
                  </a:cubicBezTo>
                  <a:cubicBezTo>
                    <a:pt x="176530" y="188595"/>
                    <a:pt x="277495" y="156210"/>
                    <a:pt x="364490" y="170180"/>
                  </a:cubicBezTo>
                  <a:cubicBezTo>
                    <a:pt x="437515" y="178435"/>
                    <a:pt x="478155" y="247650"/>
                    <a:pt x="485140" y="314325"/>
                  </a:cubicBezTo>
                  <a:cubicBezTo>
                    <a:pt x="493395" y="430530"/>
                    <a:pt x="337820" y="475615"/>
                    <a:pt x="340360" y="595630"/>
                  </a:cubicBezTo>
                  <a:close/>
                  <a:moveTo>
                    <a:pt x="325755" y="644525"/>
                  </a:moveTo>
                  <a:cubicBezTo>
                    <a:pt x="270510" y="646430"/>
                    <a:pt x="215900" y="626745"/>
                    <a:pt x="161925" y="631190"/>
                  </a:cubicBezTo>
                  <a:cubicBezTo>
                    <a:pt x="137795" y="666750"/>
                    <a:pt x="304165" y="661035"/>
                    <a:pt x="325120" y="671195"/>
                  </a:cubicBezTo>
                  <a:cubicBezTo>
                    <a:pt x="360680" y="675640"/>
                    <a:pt x="353695" y="645160"/>
                    <a:pt x="325755" y="644525"/>
                  </a:cubicBezTo>
                  <a:close/>
                  <a:moveTo>
                    <a:pt x="176530" y="681990"/>
                  </a:moveTo>
                  <a:cubicBezTo>
                    <a:pt x="167005" y="729615"/>
                    <a:pt x="273050" y="708025"/>
                    <a:pt x="304165" y="720725"/>
                  </a:cubicBezTo>
                  <a:cubicBezTo>
                    <a:pt x="378460" y="691515"/>
                    <a:pt x="199390" y="686435"/>
                    <a:pt x="176530" y="681990"/>
                  </a:cubicBezTo>
                  <a:close/>
                  <a:moveTo>
                    <a:pt x="555625" y="214630"/>
                  </a:moveTo>
                  <a:cubicBezTo>
                    <a:pt x="588010" y="198755"/>
                    <a:pt x="614045" y="179705"/>
                    <a:pt x="647700" y="162560"/>
                  </a:cubicBezTo>
                  <a:cubicBezTo>
                    <a:pt x="629285" y="140335"/>
                    <a:pt x="513080" y="196850"/>
                    <a:pt x="555625" y="214630"/>
                  </a:cubicBezTo>
                  <a:close/>
                  <a:moveTo>
                    <a:pt x="0" y="465455"/>
                  </a:moveTo>
                  <a:cubicBezTo>
                    <a:pt x="14605" y="500380"/>
                    <a:pt x="64135" y="459105"/>
                    <a:pt x="78105" y="439420"/>
                  </a:cubicBezTo>
                  <a:cubicBezTo>
                    <a:pt x="49530" y="413385"/>
                    <a:pt x="29210" y="454660"/>
                    <a:pt x="0" y="465455"/>
                  </a:cubicBezTo>
                  <a:close/>
                  <a:moveTo>
                    <a:pt x="30480" y="86360"/>
                  </a:moveTo>
                  <a:cubicBezTo>
                    <a:pt x="35560" y="98425"/>
                    <a:pt x="99060" y="177800"/>
                    <a:pt x="105410" y="149860"/>
                  </a:cubicBezTo>
                  <a:cubicBezTo>
                    <a:pt x="90170" y="130175"/>
                    <a:pt x="60325" y="67945"/>
                    <a:pt x="30480" y="86360"/>
                  </a:cubicBezTo>
                  <a:close/>
                  <a:moveTo>
                    <a:pt x="351790" y="76200"/>
                  </a:moveTo>
                  <a:cubicBezTo>
                    <a:pt x="374015" y="69215"/>
                    <a:pt x="363220" y="30480"/>
                    <a:pt x="369570" y="11430"/>
                  </a:cubicBezTo>
                  <a:cubicBezTo>
                    <a:pt x="370205" y="5080"/>
                    <a:pt x="364490" y="0"/>
                    <a:pt x="357505" y="0"/>
                  </a:cubicBezTo>
                  <a:cubicBezTo>
                    <a:pt x="335915" y="635"/>
                    <a:pt x="345440" y="30480"/>
                    <a:pt x="342265" y="45085"/>
                  </a:cubicBezTo>
                  <a:cubicBezTo>
                    <a:pt x="342265" y="45085"/>
                    <a:pt x="342265" y="45085"/>
                    <a:pt x="342900" y="45085"/>
                  </a:cubicBezTo>
                  <a:cubicBezTo>
                    <a:pt x="342265" y="55245"/>
                    <a:pt x="336550" y="75565"/>
                    <a:pt x="351790" y="76200"/>
                  </a:cubicBezTo>
                  <a:close/>
                  <a:moveTo>
                    <a:pt x="519430" y="487045"/>
                  </a:moveTo>
                  <a:cubicBezTo>
                    <a:pt x="540385" y="495935"/>
                    <a:pt x="566420" y="540385"/>
                    <a:pt x="589280" y="520700"/>
                  </a:cubicBezTo>
                  <a:cubicBezTo>
                    <a:pt x="585470" y="502920"/>
                    <a:pt x="500380" y="438785"/>
                    <a:pt x="519430" y="48704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2" name="Google Shape;102;g2216da32fd0_0_1894"/>
            <p:cNvSpPr/>
            <p:nvPr/>
          </p:nvSpPr>
          <p:spPr>
            <a:xfrm>
              <a:off x="1778886" y="4237081"/>
              <a:ext cx="556337" cy="631409"/>
            </a:xfrm>
            <a:custGeom>
              <a:avLst/>
              <a:gdLst/>
              <a:ahLst/>
              <a:cxnLst/>
              <a:rect l="l" t="t" r="r" b="b"/>
              <a:pathLst>
                <a:path w="646904" h="734197" extrusionOk="0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3" name="Google Shape;103;g2216da32fd0_0_1894"/>
            <p:cNvSpPr/>
            <p:nvPr/>
          </p:nvSpPr>
          <p:spPr>
            <a:xfrm rot="-982808">
              <a:off x="7867083" y="4603094"/>
              <a:ext cx="701993" cy="567693"/>
            </a:xfrm>
            <a:custGeom>
              <a:avLst/>
              <a:gdLst/>
              <a:ahLst/>
              <a:cxnLst/>
              <a:rect l="l" t="t" r="r" b="b"/>
              <a:pathLst>
                <a:path w="816364" h="660184" extrusionOk="0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4" name="Google Shape;104;g2216da32fd0_0_1894"/>
            <p:cNvSpPr/>
            <p:nvPr/>
          </p:nvSpPr>
          <p:spPr>
            <a:xfrm rot="1185294">
              <a:off x="4798350" y="3885963"/>
              <a:ext cx="616477" cy="671778"/>
            </a:xfrm>
            <a:custGeom>
              <a:avLst/>
              <a:gdLst/>
              <a:ahLst/>
              <a:cxnLst/>
              <a:rect l="l" t="t" r="r" b="b"/>
              <a:pathLst>
                <a:path w="718509" h="782962" extrusionOk="0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5" name="Google Shape;105;g2216da32fd0_0_1894"/>
            <p:cNvSpPr/>
            <p:nvPr/>
          </p:nvSpPr>
          <p:spPr>
            <a:xfrm>
              <a:off x="1393062" y="748927"/>
              <a:ext cx="579203" cy="652168"/>
            </a:xfrm>
            <a:custGeom>
              <a:avLst/>
              <a:gdLst/>
              <a:ahLst/>
              <a:cxnLst/>
              <a:rect l="l" t="t" r="r" b="b"/>
              <a:pathLst>
                <a:path w="673492" h="758335" extrusionOk="0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6" name="Google Shape;106;g2216da32fd0_0_1894"/>
            <p:cNvSpPr/>
            <p:nvPr/>
          </p:nvSpPr>
          <p:spPr>
            <a:xfrm>
              <a:off x="7317433" y="2956555"/>
              <a:ext cx="716315" cy="573888"/>
            </a:xfrm>
            <a:custGeom>
              <a:avLst/>
              <a:gdLst/>
              <a:ahLst/>
              <a:cxnLst/>
              <a:rect l="l" t="t" r="r" b="b"/>
              <a:pathLst>
                <a:path w="832925" h="667312" extrusionOk="0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7" name="Google Shape;107;g2216da32fd0_0_1894"/>
            <p:cNvSpPr/>
            <p:nvPr/>
          </p:nvSpPr>
          <p:spPr>
            <a:xfrm>
              <a:off x="8750637" y="1716146"/>
              <a:ext cx="454206" cy="406096"/>
            </a:xfrm>
            <a:custGeom>
              <a:avLst/>
              <a:gdLst/>
              <a:ahLst/>
              <a:cxnLst/>
              <a:rect l="l" t="t" r="r" b="b"/>
              <a:pathLst>
                <a:path w="528147" h="472205" extrusionOk="0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8" name="Google Shape;108;g2216da32fd0_0_1894"/>
            <p:cNvSpPr/>
            <p:nvPr/>
          </p:nvSpPr>
          <p:spPr>
            <a:xfrm rot="-2424156">
              <a:off x="2052510" y="-106317"/>
              <a:ext cx="373867" cy="493313"/>
            </a:xfrm>
            <a:custGeom>
              <a:avLst/>
              <a:gdLst/>
              <a:ahLst/>
              <a:cxnLst/>
              <a:rect l="l" t="t" r="r" b="b"/>
              <a:pathLst>
                <a:path w="434661" h="573530" extrusionOk="0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9" name="Google Shape;109;g2216da32fd0_0_1894"/>
            <p:cNvSpPr/>
            <p:nvPr/>
          </p:nvSpPr>
          <p:spPr>
            <a:xfrm>
              <a:off x="5960437" y="3855732"/>
              <a:ext cx="712864" cy="419317"/>
            </a:xfrm>
            <a:custGeom>
              <a:avLst/>
              <a:gdLst/>
              <a:ahLst/>
              <a:cxnLst/>
              <a:rect l="l" t="t" r="r" b="b"/>
              <a:pathLst>
                <a:path w="828912" h="487578" extrusionOk="0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10" name="Google Shape;110;g2216da32fd0_0_1894"/>
            <p:cNvGrpSpPr/>
            <p:nvPr/>
          </p:nvGrpSpPr>
          <p:grpSpPr>
            <a:xfrm rot="891035">
              <a:off x="1165228" y="1691730"/>
              <a:ext cx="657771" cy="386113"/>
              <a:chOff x="1429156" y="1387535"/>
              <a:chExt cx="657769" cy="386112"/>
            </a:xfrm>
          </p:grpSpPr>
          <p:sp>
            <p:nvSpPr>
              <p:cNvPr id="111" name="Google Shape;111;g2216da32fd0_0_1894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avLst/>
                <a:gdLst/>
                <a:ahLst/>
                <a:cxnLst/>
                <a:rect l="l" t="t" r="r" b="b"/>
                <a:pathLst>
                  <a:path w="764848" h="448968" extrusionOk="0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12" name="Google Shape;112;g2216da32fd0_0_1894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358267" h="170426" extrusionOk="0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13" name="Google Shape;113;g2216da32fd0_0_1894"/>
            <p:cNvSpPr/>
            <p:nvPr/>
          </p:nvSpPr>
          <p:spPr>
            <a:xfrm rot="-1696692">
              <a:off x="7441723" y="1525254"/>
              <a:ext cx="760522" cy="200454"/>
            </a:xfrm>
            <a:custGeom>
              <a:avLst/>
              <a:gdLst/>
              <a:ahLst/>
              <a:cxnLst/>
              <a:rect l="l" t="t" r="r" b="b"/>
              <a:pathLst>
                <a:path w="884171" h="233045" extrusionOk="0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4" name="Google Shape;114;g2216da32fd0_0_1894"/>
            <p:cNvSpPr/>
            <p:nvPr/>
          </p:nvSpPr>
          <p:spPr>
            <a:xfrm>
              <a:off x="1161548" y="2558031"/>
              <a:ext cx="665135" cy="522113"/>
            </a:xfrm>
            <a:custGeom>
              <a:avLst/>
              <a:gdLst/>
              <a:ahLst/>
              <a:cxnLst/>
              <a:rect l="l" t="t" r="r" b="b"/>
              <a:pathLst>
                <a:path w="773413" h="607108" extrusionOk="0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15" name="Google Shape;115;g2216da32fd0_0_1894"/>
            <p:cNvGrpSpPr/>
            <p:nvPr/>
          </p:nvGrpSpPr>
          <p:grpSpPr>
            <a:xfrm>
              <a:off x="346827" y="3411153"/>
              <a:ext cx="376916" cy="455685"/>
              <a:chOff x="1010452" y="1144365"/>
              <a:chExt cx="376916" cy="455685"/>
            </a:xfrm>
          </p:grpSpPr>
          <p:sp>
            <p:nvSpPr>
              <p:cNvPr id="116" name="Google Shape;116;g2216da32fd0_0_1894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avLst/>
                <a:gdLst/>
                <a:ahLst/>
                <a:cxnLst/>
                <a:rect l="l" t="t" r="r" b="b"/>
                <a:pathLst>
                  <a:path w="438274" h="529866" extrusionOk="0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17" name="Google Shape;117;g2216da32fd0_0_1894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avLst/>
                <a:gdLst/>
                <a:ahLst/>
                <a:cxnLst/>
                <a:rect l="l" t="t" r="r" b="b"/>
                <a:pathLst>
                  <a:path w="40701" h="79674" extrusionOk="0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18" name="Google Shape;118;g2216da32fd0_0_1894"/>
            <p:cNvSpPr/>
            <p:nvPr/>
          </p:nvSpPr>
          <p:spPr>
            <a:xfrm rot="-1109260">
              <a:off x="7493180" y="3971096"/>
              <a:ext cx="396713" cy="402269"/>
            </a:xfrm>
            <a:custGeom>
              <a:avLst/>
              <a:gdLst/>
              <a:ahLst/>
              <a:cxnLst/>
              <a:rect l="l" t="t" r="r" b="b"/>
              <a:pathLst>
                <a:path w="461644" h="468109" extrusionOk="0">
                  <a:moveTo>
                    <a:pt x="313055" y="28998"/>
                  </a:moveTo>
                  <a:cubicBezTo>
                    <a:pt x="261620" y="-13547"/>
                    <a:pt x="187960" y="-4022"/>
                    <a:pt x="131445" y="23918"/>
                  </a:cubicBezTo>
                  <a:cubicBezTo>
                    <a:pt x="158750" y="209973"/>
                    <a:pt x="74295" y="277918"/>
                    <a:pt x="0" y="435398"/>
                  </a:cubicBezTo>
                  <a:cubicBezTo>
                    <a:pt x="26670" y="495088"/>
                    <a:pt x="107314" y="453178"/>
                    <a:pt x="158750" y="461433"/>
                  </a:cubicBezTo>
                  <a:cubicBezTo>
                    <a:pt x="257810" y="439208"/>
                    <a:pt x="367664" y="470323"/>
                    <a:pt x="461645" y="435398"/>
                  </a:cubicBezTo>
                  <a:cubicBezTo>
                    <a:pt x="369570" y="280458"/>
                    <a:pt x="297814" y="222038"/>
                    <a:pt x="313055" y="28998"/>
                  </a:cubicBezTo>
                  <a:close/>
                  <a:moveTo>
                    <a:pt x="270510" y="39158"/>
                  </a:moveTo>
                  <a:cubicBezTo>
                    <a:pt x="237489" y="54398"/>
                    <a:pt x="205105" y="51858"/>
                    <a:pt x="172085" y="38523"/>
                  </a:cubicBezTo>
                  <a:cubicBezTo>
                    <a:pt x="197485" y="14393"/>
                    <a:pt x="243205" y="16933"/>
                    <a:pt x="270510" y="39158"/>
                  </a:cubicBezTo>
                  <a:close/>
                  <a:moveTo>
                    <a:pt x="160655" y="63923"/>
                  </a:moveTo>
                  <a:cubicBezTo>
                    <a:pt x="203835" y="69638"/>
                    <a:pt x="242570" y="70273"/>
                    <a:pt x="287020" y="64558"/>
                  </a:cubicBezTo>
                  <a:cubicBezTo>
                    <a:pt x="301625" y="119803"/>
                    <a:pt x="283845" y="182033"/>
                    <a:pt x="306070" y="232833"/>
                  </a:cubicBezTo>
                  <a:cubicBezTo>
                    <a:pt x="314325" y="244898"/>
                    <a:pt x="330835" y="258868"/>
                    <a:pt x="321310" y="274743"/>
                  </a:cubicBezTo>
                  <a:cubicBezTo>
                    <a:pt x="258445" y="376978"/>
                    <a:pt x="194310" y="273473"/>
                    <a:pt x="116839" y="281728"/>
                  </a:cubicBezTo>
                  <a:cubicBezTo>
                    <a:pt x="172085" y="168063"/>
                    <a:pt x="155575" y="180763"/>
                    <a:pt x="160655" y="63923"/>
                  </a:cubicBezTo>
                  <a:close/>
                  <a:moveTo>
                    <a:pt x="350520" y="430318"/>
                  </a:moveTo>
                  <a:cubicBezTo>
                    <a:pt x="243839" y="425238"/>
                    <a:pt x="137795" y="444923"/>
                    <a:pt x="31750" y="441113"/>
                  </a:cubicBezTo>
                  <a:cubicBezTo>
                    <a:pt x="123189" y="141393"/>
                    <a:pt x="212089" y="450003"/>
                    <a:pt x="340360" y="284903"/>
                  </a:cubicBezTo>
                  <a:cubicBezTo>
                    <a:pt x="373380" y="329353"/>
                    <a:pt x="400685" y="368088"/>
                    <a:pt x="425450" y="415713"/>
                  </a:cubicBezTo>
                  <a:cubicBezTo>
                    <a:pt x="418464" y="425238"/>
                    <a:pt x="368935" y="431588"/>
                    <a:pt x="350520" y="430318"/>
                  </a:cubicBezTo>
                  <a:close/>
                  <a:moveTo>
                    <a:pt x="275589" y="413173"/>
                  </a:moveTo>
                  <a:cubicBezTo>
                    <a:pt x="280670" y="396663"/>
                    <a:pt x="275589" y="382058"/>
                    <a:pt x="274320" y="363643"/>
                  </a:cubicBezTo>
                  <a:cubicBezTo>
                    <a:pt x="203200" y="347768"/>
                    <a:pt x="209550" y="449368"/>
                    <a:pt x="275589" y="413173"/>
                  </a:cubicBezTo>
                  <a:close/>
                  <a:moveTo>
                    <a:pt x="250189" y="403648"/>
                  </a:moveTo>
                  <a:cubicBezTo>
                    <a:pt x="236855" y="403013"/>
                    <a:pt x="242570" y="390313"/>
                    <a:pt x="252095" y="387773"/>
                  </a:cubicBezTo>
                  <a:cubicBezTo>
                    <a:pt x="264160" y="389678"/>
                    <a:pt x="259714" y="403013"/>
                    <a:pt x="250189" y="403648"/>
                  </a:cubicBezTo>
                  <a:close/>
                  <a:moveTo>
                    <a:pt x="160020" y="336338"/>
                  </a:moveTo>
                  <a:cubicBezTo>
                    <a:pt x="121920" y="334433"/>
                    <a:pt x="120014" y="387138"/>
                    <a:pt x="158750" y="385233"/>
                  </a:cubicBezTo>
                  <a:cubicBezTo>
                    <a:pt x="191770" y="387773"/>
                    <a:pt x="194310" y="335703"/>
                    <a:pt x="160020" y="336338"/>
                  </a:cubicBezTo>
                  <a:close/>
                  <a:moveTo>
                    <a:pt x="153035" y="363008"/>
                  </a:moveTo>
                  <a:cubicBezTo>
                    <a:pt x="160020" y="361103"/>
                    <a:pt x="163830" y="354118"/>
                    <a:pt x="167639" y="365548"/>
                  </a:cubicBezTo>
                  <a:cubicBezTo>
                    <a:pt x="161289" y="366183"/>
                    <a:pt x="155575" y="370628"/>
                    <a:pt x="153035" y="363008"/>
                  </a:cubicBezTo>
                  <a:close/>
                  <a:moveTo>
                    <a:pt x="235585" y="262678"/>
                  </a:moveTo>
                  <a:cubicBezTo>
                    <a:pt x="268605" y="265218"/>
                    <a:pt x="281305" y="215053"/>
                    <a:pt x="240030" y="211243"/>
                  </a:cubicBezTo>
                  <a:cubicBezTo>
                    <a:pt x="203200" y="206798"/>
                    <a:pt x="203835" y="257598"/>
                    <a:pt x="235585" y="262678"/>
                  </a:cubicBezTo>
                  <a:close/>
                  <a:moveTo>
                    <a:pt x="248285" y="235373"/>
                  </a:moveTo>
                  <a:cubicBezTo>
                    <a:pt x="242570" y="240453"/>
                    <a:pt x="237489" y="246803"/>
                    <a:pt x="232410" y="238548"/>
                  </a:cubicBezTo>
                  <a:cubicBezTo>
                    <a:pt x="231139" y="228388"/>
                    <a:pt x="240664" y="230293"/>
                    <a:pt x="248285" y="235373"/>
                  </a:cubicBezTo>
                  <a:close/>
                  <a:moveTo>
                    <a:pt x="224155" y="133138"/>
                  </a:moveTo>
                  <a:cubicBezTo>
                    <a:pt x="224789" y="115993"/>
                    <a:pt x="196214" y="108373"/>
                    <a:pt x="193675" y="129328"/>
                  </a:cubicBezTo>
                  <a:cubicBezTo>
                    <a:pt x="190500" y="154093"/>
                    <a:pt x="222250" y="155998"/>
                    <a:pt x="224155" y="1331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9" name="Google Shape;119;g2216da32fd0_0_1894"/>
            <p:cNvSpPr/>
            <p:nvPr/>
          </p:nvSpPr>
          <p:spPr>
            <a:xfrm>
              <a:off x="6255960" y="791694"/>
              <a:ext cx="453103" cy="511439"/>
            </a:xfrm>
            <a:custGeom>
              <a:avLst/>
              <a:gdLst/>
              <a:ahLst/>
              <a:cxnLst/>
              <a:rect l="l" t="t" r="r" b="b"/>
              <a:pathLst>
                <a:path w="526864" h="594697" extrusionOk="0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0" name="Google Shape;120;g2216da32fd0_0_1894"/>
            <p:cNvSpPr/>
            <p:nvPr/>
          </p:nvSpPr>
          <p:spPr>
            <a:xfrm rot="1799564">
              <a:off x="7155158" y="4556613"/>
              <a:ext cx="351219" cy="440001"/>
            </a:xfrm>
            <a:custGeom>
              <a:avLst/>
              <a:gdLst/>
              <a:ahLst/>
              <a:cxnLst/>
              <a:rect l="l" t="t" r="r" b="b"/>
              <a:pathLst>
                <a:path w="408305" h="511517" extrusionOk="0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1" name="Google Shape;121;g2216da32fd0_0_1894"/>
            <p:cNvSpPr/>
            <p:nvPr/>
          </p:nvSpPr>
          <p:spPr>
            <a:xfrm>
              <a:off x="7413193" y="740389"/>
              <a:ext cx="289739" cy="456235"/>
            </a:xfrm>
            <a:custGeom>
              <a:avLst/>
              <a:gdLst/>
              <a:ahLst/>
              <a:cxnLst/>
              <a:rect l="l" t="t" r="r" b="b"/>
              <a:pathLst>
                <a:path w="336906" h="530506" extrusionOk="0">
                  <a:moveTo>
                    <a:pt x="136525" y="96168"/>
                  </a:moveTo>
                  <a:cubicBezTo>
                    <a:pt x="113030" y="223803"/>
                    <a:pt x="24130" y="329848"/>
                    <a:pt x="0" y="458118"/>
                  </a:cubicBezTo>
                  <a:cubicBezTo>
                    <a:pt x="60960" y="713388"/>
                    <a:pt x="264795" y="217453"/>
                    <a:pt x="278765" y="141253"/>
                  </a:cubicBezTo>
                  <a:cubicBezTo>
                    <a:pt x="291465" y="75213"/>
                    <a:pt x="152400" y="18698"/>
                    <a:pt x="136525" y="96168"/>
                  </a:cubicBezTo>
                  <a:close/>
                  <a:moveTo>
                    <a:pt x="69850" y="504473"/>
                  </a:moveTo>
                  <a:cubicBezTo>
                    <a:pt x="-16510" y="531778"/>
                    <a:pt x="43815" y="378743"/>
                    <a:pt x="63500" y="342548"/>
                  </a:cubicBezTo>
                  <a:cubicBezTo>
                    <a:pt x="111760" y="336833"/>
                    <a:pt x="138430" y="339373"/>
                    <a:pt x="164465" y="352073"/>
                  </a:cubicBezTo>
                  <a:cubicBezTo>
                    <a:pt x="137795" y="404778"/>
                    <a:pt x="107315" y="458753"/>
                    <a:pt x="69850" y="504473"/>
                  </a:cubicBezTo>
                  <a:close/>
                  <a:moveTo>
                    <a:pt x="182245" y="318418"/>
                  </a:moveTo>
                  <a:cubicBezTo>
                    <a:pt x="149860" y="327308"/>
                    <a:pt x="116205" y="321593"/>
                    <a:pt x="80645" y="319053"/>
                  </a:cubicBezTo>
                  <a:cubicBezTo>
                    <a:pt x="100330" y="253013"/>
                    <a:pt x="133350" y="192053"/>
                    <a:pt x="159385" y="127918"/>
                  </a:cubicBezTo>
                  <a:cubicBezTo>
                    <a:pt x="189230" y="139348"/>
                    <a:pt x="217170" y="150143"/>
                    <a:pt x="245110" y="161573"/>
                  </a:cubicBezTo>
                  <a:cubicBezTo>
                    <a:pt x="244475" y="190148"/>
                    <a:pt x="216535" y="259998"/>
                    <a:pt x="182245" y="318418"/>
                  </a:cubicBezTo>
                  <a:close/>
                  <a:moveTo>
                    <a:pt x="248285" y="134268"/>
                  </a:moveTo>
                  <a:cubicBezTo>
                    <a:pt x="222885" y="140618"/>
                    <a:pt x="121920" y="93628"/>
                    <a:pt x="187960" y="80928"/>
                  </a:cubicBezTo>
                  <a:cubicBezTo>
                    <a:pt x="208915" y="83468"/>
                    <a:pt x="281940" y="105693"/>
                    <a:pt x="248285" y="134268"/>
                  </a:cubicBezTo>
                  <a:close/>
                  <a:moveTo>
                    <a:pt x="295275" y="283"/>
                  </a:moveTo>
                  <a:cubicBezTo>
                    <a:pt x="224155" y="-6067"/>
                    <a:pt x="259715" y="96803"/>
                    <a:pt x="311785" y="73308"/>
                  </a:cubicBezTo>
                  <a:cubicBezTo>
                    <a:pt x="353695" y="53623"/>
                    <a:pt x="339725" y="-1622"/>
                    <a:pt x="295275" y="283"/>
                  </a:cubicBezTo>
                  <a:close/>
                  <a:moveTo>
                    <a:pt x="274320" y="30763"/>
                  </a:moveTo>
                  <a:cubicBezTo>
                    <a:pt x="290830" y="26318"/>
                    <a:pt x="303530" y="14253"/>
                    <a:pt x="317500" y="26318"/>
                  </a:cubicBezTo>
                  <a:cubicBezTo>
                    <a:pt x="329565" y="56163"/>
                    <a:pt x="273685" y="75848"/>
                    <a:pt x="274320" y="30763"/>
                  </a:cubicBezTo>
                  <a:close/>
                  <a:moveTo>
                    <a:pt x="210820" y="187608"/>
                  </a:moveTo>
                  <a:cubicBezTo>
                    <a:pt x="212090" y="151413"/>
                    <a:pt x="158115" y="146333"/>
                    <a:pt x="156210" y="186338"/>
                  </a:cubicBezTo>
                  <a:cubicBezTo>
                    <a:pt x="155575" y="216183"/>
                    <a:pt x="209550" y="217453"/>
                    <a:pt x="210820" y="187608"/>
                  </a:cubicBezTo>
                  <a:close/>
                  <a:moveTo>
                    <a:pt x="187960" y="180623"/>
                  </a:moveTo>
                  <a:cubicBezTo>
                    <a:pt x="193040" y="185068"/>
                    <a:pt x="189230" y="186973"/>
                    <a:pt x="186055" y="190783"/>
                  </a:cubicBezTo>
                  <a:cubicBezTo>
                    <a:pt x="179705" y="185068"/>
                    <a:pt x="183515" y="184433"/>
                    <a:pt x="187960" y="180623"/>
                  </a:cubicBezTo>
                  <a:close/>
                  <a:moveTo>
                    <a:pt x="167005" y="229518"/>
                  </a:moveTo>
                  <a:cubicBezTo>
                    <a:pt x="139700" y="230153"/>
                    <a:pt x="128270" y="275873"/>
                    <a:pt x="164465" y="276508"/>
                  </a:cubicBezTo>
                  <a:cubicBezTo>
                    <a:pt x="196215" y="277143"/>
                    <a:pt x="193675" y="232058"/>
                    <a:pt x="167005" y="2295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2" name="Google Shape;122;g2216da32fd0_0_1894"/>
            <p:cNvSpPr/>
            <p:nvPr/>
          </p:nvSpPr>
          <p:spPr>
            <a:xfrm>
              <a:off x="7082287" y="-53997"/>
              <a:ext cx="602898" cy="641121"/>
            </a:xfrm>
            <a:custGeom>
              <a:avLst/>
              <a:gdLst/>
              <a:ahLst/>
              <a:cxnLst/>
              <a:rect l="l" t="t" r="r" b="b"/>
              <a:pathLst>
                <a:path w="701044" h="745490" extrusionOk="0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3" name="Google Shape;123;g2216da32fd0_0_1894"/>
            <p:cNvSpPr/>
            <p:nvPr/>
          </p:nvSpPr>
          <p:spPr>
            <a:xfrm>
              <a:off x="4981978" y="271723"/>
              <a:ext cx="738779" cy="460515"/>
            </a:xfrm>
            <a:custGeom>
              <a:avLst/>
              <a:gdLst/>
              <a:ahLst/>
              <a:cxnLst/>
              <a:rect l="l" t="t" r="r" b="b"/>
              <a:pathLst>
                <a:path w="859045" h="535482" extrusionOk="0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4" name="Google Shape;124;g2216da32fd0_0_1894"/>
            <p:cNvSpPr/>
            <p:nvPr/>
          </p:nvSpPr>
          <p:spPr>
            <a:xfrm rot="-1245048">
              <a:off x="7884626" y="2097617"/>
              <a:ext cx="363919" cy="537176"/>
            </a:xfrm>
            <a:custGeom>
              <a:avLst/>
              <a:gdLst/>
              <a:ahLst/>
              <a:cxnLst/>
              <a:rect l="l" t="t" r="r" b="b"/>
              <a:pathLst>
                <a:path w="422747" h="624012" extrusionOk="0">
                  <a:moveTo>
                    <a:pt x="410845" y="259621"/>
                  </a:moveTo>
                  <a:cubicBezTo>
                    <a:pt x="398145" y="183421"/>
                    <a:pt x="422275" y="81821"/>
                    <a:pt x="377825" y="18321"/>
                  </a:cubicBezTo>
                  <a:cubicBezTo>
                    <a:pt x="294640" y="-22319"/>
                    <a:pt x="191770" y="15781"/>
                    <a:pt x="103505" y="26576"/>
                  </a:cubicBezTo>
                  <a:cubicBezTo>
                    <a:pt x="76836" y="36101"/>
                    <a:pt x="38100" y="32291"/>
                    <a:pt x="17780" y="51976"/>
                  </a:cubicBezTo>
                  <a:cubicBezTo>
                    <a:pt x="17145" y="62771"/>
                    <a:pt x="5715" y="62771"/>
                    <a:pt x="0" y="72931"/>
                  </a:cubicBezTo>
                  <a:cubicBezTo>
                    <a:pt x="19686" y="229776"/>
                    <a:pt x="7620" y="389161"/>
                    <a:pt x="13970" y="547276"/>
                  </a:cubicBezTo>
                  <a:cubicBezTo>
                    <a:pt x="-6350" y="657766"/>
                    <a:pt x="162561" y="615856"/>
                    <a:pt x="227330" y="617761"/>
                  </a:cubicBezTo>
                  <a:cubicBezTo>
                    <a:pt x="270511" y="592361"/>
                    <a:pt x="426086" y="628556"/>
                    <a:pt x="422275" y="570771"/>
                  </a:cubicBezTo>
                  <a:cubicBezTo>
                    <a:pt x="424815" y="467266"/>
                    <a:pt x="416561" y="363126"/>
                    <a:pt x="410845" y="259621"/>
                  </a:cubicBezTo>
                  <a:close/>
                  <a:moveTo>
                    <a:pt x="353061" y="579026"/>
                  </a:moveTo>
                  <a:cubicBezTo>
                    <a:pt x="288925" y="577121"/>
                    <a:pt x="60961" y="637446"/>
                    <a:pt x="38736" y="575851"/>
                  </a:cubicBezTo>
                  <a:cubicBezTo>
                    <a:pt x="143511" y="579026"/>
                    <a:pt x="248286" y="572676"/>
                    <a:pt x="353061" y="574581"/>
                  </a:cubicBezTo>
                  <a:cubicBezTo>
                    <a:pt x="353061" y="575851"/>
                    <a:pt x="353061" y="577121"/>
                    <a:pt x="353061" y="579026"/>
                  </a:cubicBezTo>
                  <a:close/>
                  <a:moveTo>
                    <a:pt x="361315" y="547911"/>
                  </a:moveTo>
                  <a:cubicBezTo>
                    <a:pt x="252095" y="555531"/>
                    <a:pt x="144145" y="561881"/>
                    <a:pt x="35561" y="551086"/>
                  </a:cubicBezTo>
                  <a:cubicBezTo>
                    <a:pt x="39370" y="392971"/>
                    <a:pt x="33020" y="236761"/>
                    <a:pt x="27305" y="79281"/>
                  </a:cubicBezTo>
                  <a:cubicBezTo>
                    <a:pt x="112395" y="27846"/>
                    <a:pt x="231775" y="25941"/>
                    <a:pt x="329565" y="25941"/>
                  </a:cubicBezTo>
                  <a:cubicBezTo>
                    <a:pt x="369570" y="197391"/>
                    <a:pt x="365761" y="373286"/>
                    <a:pt x="361315" y="547911"/>
                  </a:cubicBezTo>
                  <a:close/>
                  <a:moveTo>
                    <a:pt x="377190" y="141511"/>
                  </a:moveTo>
                  <a:cubicBezTo>
                    <a:pt x="360045" y="110396"/>
                    <a:pt x="364490" y="76106"/>
                    <a:pt x="356870" y="41816"/>
                  </a:cubicBezTo>
                  <a:cubicBezTo>
                    <a:pt x="381000" y="13241"/>
                    <a:pt x="381000" y="121826"/>
                    <a:pt x="377190" y="141511"/>
                  </a:cubicBezTo>
                  <a:close/>
                  <a:moveTo>
                    <a:pt x="397511" y="544736"/>
                  </a:moveTo>
                  <a:cubicBezTo>
                    <a:pt x="372745" y="497746"/>
                    <a:pt x="394336" y="431071"/>
                    <a:pt x="387350" y="376461"/>
                  </a:cubicBezTo>
                  <a:cubicBezTo>
                    <a:pt x="401955" y="370746"/>
                    <a:pt x="402590" y="530766"/>
                    <a:pt x="397511" y="544736"/>
                  </a:cubicBezTo>
                  <a:close/>
                  <a:moveTo>
                    <a:pt x="302895" y="182786"/>
                  </a:moveTo>
                  <a:cubicBezTo>
                    <a:pt x="313690" y="183421"/>
                    <a:pt x="331470" y="173896"/>
                    <a:pt x="320675" y="162466"/>
                  </a:cubicBezTo>
                  <a:cubicBezTo>
                    <a:pt x="297180" y="138336"/>
                    <a:pt x="309880" y="104046"/>
                    <a:pt x="300355" y="74836"/>
                  </a:cubicBezTo>
                  <a:cubicBezTo>
                    <a:pt x="307340" y="35466"/>
                    <a:pt x="90170" y="76741"/>
                    <a:pt x="59690" y="81821"/>
                  </a:cubicBezTo>
                  <a:cubicBezTo>
                    <a:pt x="48261" y="119921"/>
                    <a:pt x="77470" y="152941"/>
                    <a:pt x="62865" y="194851"/>
                  </a:cubicBezTo>
                  <a:cubicBezTo>
                    <a:pt x="148590" y="206916"/>
                    <a:pt x="211455" y="177071"/>
                    <a:pt x="302895" y="182786"/>
                  </a:cubicBezTo>
                  <a:close/>
                  <a:moveTo>
                    <a:pt x="282575" y="83091"/>
                  </a:moveTo>
                  <a:cubicBezTo>
                    <a:pt x="292100" y="105316"/>
                    <a:pt x="287655" y="127541"/>
                    <a:pt x="290830" y="149131"/>
                  </a:cubicBezTo>
                  <a:cubicBezTo>
                    <a:pt x="227965" y="172626"/>
                    <a:pt x="154940" y="172626"/>
                    <a:pt x="87630" y="174531"/>
                  </a:cubicBezTo>
                  <a:cubicBezTo>
                    <a:pt x="75565" y="151671"/>
                    <a:pt x="83820" y="128176"/>
                    <a:pt x="72390" y="104046"/>
                  </a:cubicBezTo>
                  <a:cubicBezTo>
                    <a:pt x="140970" y="86266"/>
                    <a:pt x="212725" y="81821"/>
                    <a:pt x="282575" y="83091"/>
                  </a:cubicBezTo>
                  <a:close/>
                  <a:moveTo>
                    <a:pt x="274955" y="383446"/>
                  </a:moveTo>
                  <a:cubicBezTo>
                    <a:pt x="257811" y="411386"/>
                    <a:pt x="281305" y="441866"/>
                    <a:pt x="268605" y="477426"/>
                  </a:cubicBezTo>
                  <a:cubicBezTo>
                    <a:pt x="244475" y="452026"/>
                    <a:pt x="215900" y="479331"/>
                    <a:pt x="189865" y="461551"/>
                  </a:cubicBezTo>
                  <a:cubicBezTo>
                    <a:pt x="175261" y="454566"/>
                    <a:pt x="163195" y="458376"/>
                    <a:pt x="153036" y="471076"/>
                  </a:cubicBezTo>
                  <a:cubicBezTo>
                    <a:pt x="159386" y="509176"/>
                    <a:pt x="156845" y="525686"/>
                    <a:pt x="204470" y="518066"/>
                  </a:cubicBezTo>
                  <a:cubicBezTo>
                    <a:pt x="208280" y="509811"/>
                    <a:pt x="212725" y="500921"/>
                    <a:pt x="218440" y="490761"/>
                  </a:cubicBezTo>
                  <a:cubicBezTo>
                    <a:pt x="223520" y="501556"/>
                    <a:pt x="227330" y="510446"/>
                    <a:pt x="232411" y="521241"/>
                  </a:cubicBezTo>
                  <a:cubicBezTo>
                    <a:pt x="243840" y="517431"/>
                    <a:pt x="253365" y="513621"/>
                    <a:pt x="263525" y="510446"/>
                  </a:cubicBezTo>
                  <a:cubicBezTo>
                    <a:pt x="290195" y="526321"/>
                    <a:pt x="290195" y="526321"/>
                    <a:pt x="328295" y="509811"/>
                  </a:cubicBezTo>
                  <a:cubicBezTo>
                    <a:pt x="327661" y="468536"/>
                    <a:pt x="347345" y="349791"/>
                    <a:pt x="274955" y="383446"/>
                  </a:cubicBezTo>
                  <a:close/>
                  <a:moveTo>
                    <a:pt x="193040" y="500921"/>
                  </a:moveTo>
                  <a:cubicBezTo>
                    <a:pt x="177800" y="500921"/>
                    <a:pt x="173990" y="498381"/>
                    <a:pt x="173355" y="489491"/>
                  </a:cubicBezTo>
                  <a:cubicBezTo>
                    <a:pt x="176530" y="469806"/>
                    <a:pt x="203836" y="475521"/>
                    <a:pt x="193040" y="500921"/>
                  </a:cubicBezTo>
                  <a:close/>
                  <a:moveTo>
                    <a:pt x="309245" y="497111"/>
                  </a:moveTo>
                  <a:cubicBezTo>
                    <a:pt x="302261" y="498381"/>
                    <a:pt x="296545" y="499016"/>
                    <a:pt x="290830" y="499651"/>
                  </a:cubicBezTo>
                  <a:cubicBezTo>
                    <a:pt x="267970" y="379636"/>
                    <a:pt x="323215" y="357411"/>
                    <a:pt x="309245" y="497111"/>
                  </a:cubicBezTo>
                  <a:close/>
                  <a:moveTo>
                    <a:pt x="296545" y="210091"/>
                  </a:moveTo>
                  <a:cubicBezTo>
                    <a:pt x="233680" y="208186"/>
                    <a:pt x="267970" y="301531"/>
                    <a:pt x="319405" y="275496"/>
                  </a:cubicBezTo>
                  <a:cubicBezTo>
                    <a:pt x="336550" y="264066"/>
                    <a:pt x="332740" y="203741"/>
                    <a:pt x="296545" y="210091"/>
                  </a:cubicBezTo>
                  <a:close/>
                  <a:moveTo>
                    <a:pt x="297815" y="259621"/>
                  </a:moveTo>
                  <a:cubicBezTo>
                    <a:pt x="281940" y="260891"/>
                    <a:pt x="273050" y="230411"/>
                    <a:pt x="294640" y="229141"/>
                  </a:cubicBezTo>
                  <a:cubicBezTo>
                    <a:pt x="314961" y="225331"/>
                    <a:pt x="313690" y="259621"/>
                    <a:pt x="297815" y="259621"/>
                  </a:cubicBezTo>
                  <a:close/>
                  <a:moveTo>
                    <a:pt x="244475" y="359316"/>
                  </a:moveTo>
                  <a:cubicBezTo>
                    <a:pt x="244475" y="342171"/>
                    <a:pt x="245111" y="327566"/>
                    <a:pt x="244475" y="312961"/>
                  </a:cubicBezTo>
                  <a:cubicBezTo>
                    <a:pt x="243205" y="288196"/>
                    <a:pt x="198120" y="286926"/>
                    <a:pt x="201930" y="315501"/>
                  </a:cubicBezTo>
                  <a:cubicBezTo>
                    <a:pt x="203836" y="344076"/>
                    <a:pt x="207645" y="372651"/>
                    <a:pt x="244475" y="359316"/>
                  </a:cubicBezTo>
                  <a:close/>
                  <a:moveTo>
                    <a:pt x="89536" y="305976"/>
                  </a:moveTo>
                  <a:cubicBezTo>
                    <a:pt x="83186" y="326296"/>
                    <a:pt x="95886" y="344711"/>
                    <a:pt x="95250" y="365666"/>
                  </a:cubicBezTo>
                  <a:cubicBezTo>
                    <a:pt x="164465" y="385986"/>
                    <a:pt x="142240" y="276131"/>
                    <a:pt x="89536" y="305976"/>
                  </a:cubicBezTo>
                  <a:close/>
                  <a:moveTo>
                    <a:pt x="111125" y="321851"/>
                  </a:moveTo>
                  <a:cubicBezTo>
                    <a:pt x="123190" y="324391"/>
                    <a:pt x="117475" y="335186"/>
                    <a:pt x="118745" y="345346"/>
                  </a:cubicBezTo>
                  <a:cubicBezTo>
                    <a:pt x="105411" y="341536"/>
                    <a:pt x="100965" y="326931"/>
                    <a:pt x="111125" y="321851"/>
                  </a:cubicBezTo>
                  <a:close/>
                  <a:moveTo>
                    <a:pt x="136525" y="446946"/>
                  </a:moveTo>
                  <a:cubicBezTo>
                    <a:pt x="143511" y="375191"/>
                    <a:pt x="60961" y="365031"/>
                    <a:pt x="86995" y="447581"/>
                  </a:cubicBezTo>
                  <a:cubicBezTo>
                    <a:pt x="114300" y="460916"/>
                    <a:pt x="114300" y="460916"/>
                    <a:pt x="136525" y="446946"/>
                  </a:cubicBezTo>
                  <a:close/>
                  <a:moveTo>
                    <a:pt x="100330" y="420911"/>
                  </a:moveTo>
                  <a:cubicBezTo>
                    <a:pt x="104775" y="394876"/>
                    <a:pt x="135255" y="420276"/>
                    <a:pt x="120650" y="436151"/>
                  </a:cubicBezTo>
                  <a:cubicBezTo>
                    <a:pt x="109220" y="446946"/>
                    <a:pt x="99061" y="432976"/>
                    <a:pt x="100330" y="420911"/>
                  </a:cubicBezTo>
                  <a:close/>
                  <a:moveTo>
                    <a:pt x="195580" y="443136"/>
                  </a:moveTo>
                  <a:cubicBezTo>
                    <a:pt x="203200" y="439961"/>
                    <a:pt x="205105" y="432341"/>
                    <a:pt x="201295" y="418371"/>
                  </a:cubicBezTo>
                  <a:cubicBezTo>
                    <a:pt x="196850" y="387891"/>
                    <a:pt x="176530" y="387891"/>
                    <a:pt x="149861" y="392336"/>
                  </a:cubicBezTo>
                  <a:cubicBezTo>
                    <a:pt x="140336" y="422181"/>
                    <a:pt x="160655" y="461551"/>
                    <a:pt x="195580" y="443136"/>
                  </a:cubicBezTo>
                  <a:close/>
                  <a:moveTo>
                    <a:pt x="167640" y="418371"/>
                  </a:moveTo>
                  <a:cubicBezTo>
                    <a:pt x="172086" y="406306"/>
                    <a:pt x="187961" y="408846"/>
                    <a:pt x="187961" y="424086"/>
                  </a:cubicBezTo>
                  <a:cubicBezTo>
                    <a:pt x="182245" y="432341"/>
                    <a:pt x="165736" y="429801"/>
                    <a:pt x="167640" y="418371"/>
                  </a:cubicBezTo>
                  <a:close/>
                  <a:moveTo>
                    <a:pt x="153670" y="298356"/>
                  </a:moveTo>
                  <a:cubicBezTo>
                    <a:pt x="156211" y="323756"/>
                    <a:pt x="149861" y="351696"/>
                    <a:pt x="179705" y="368206"/>
                  </a:cubicBezTo>
                  <a:cubicBezTo>
                    <a:pt x="205105" y="341536"/>
                    <a:pt x="201930" y="284386"/>
                    <a:pt x="153670" y="298356"/>
                  </a:cubicBezTo>
                  <a:close/>
                  <a:moveTo>
                    <a:pt x="281940" y="293276"/>
                  </a:moveTo>
                  <a:cubicBezTo>
                    <a:pt x="253365" y="305341"/>
                    <a:pt x="274955" y="359951"/>
                    <a:pt x="304165" y="356141"/>
                  </a:cubicBezTo>
                  <a:cubicBezTo>
                    <a:pt x="340995" y="335186"/>
                    <a:pt x="321311" y="295181"/>
                    <a:pt x="281940" y="293276"/>
                  </a:cubicBezTo>
                  <a:close/>
                  <a:moveTo>
                    <a:pt x="295911" y="331376"/>
                  </a:moveTo>
                  <a:cubicBezTo>
                    <a:pt x="282575" y="330741"/>
                    <a:pt x="287020" y="317406"/>
                    <a:pt x="297180" y="311691"/>
                  </a:cubicBezTo>
                  <a:cubicBezTo>
                    <a:pt x="304800" y="321216"/>
                    <a:pt x="306070" y="326931"/>
                    <a:pt x="295911" y="331376"/>
                  </a:cubicBezTo>
                  <a:close/>
                  <a:moveTo>
                    <a:pt x="123825" y="282481"/>
                  </a:moveTo>
                  <a:cubicBezTo>
                    <a:pt x="137795" y="226601"/>
                    <a:pt x="78740" y="200566"/>
                    <a:pt x="79375" y="252001"/>
                  </a:cubicBezTo>
                  <a:cubicBezTo>
                    <a:pt x="79375" y="279306"/>
                    <a:pt x="96520" y="290101"/>
                    <a:pt x="123825" y="282481"/>
                  </a:cubicBezTo>
                  <a:close/>
                  <a:moveTo>
                    <a:pt x="98425" y="248826"/>
                  </a:moveTo>
                  <a:cubicBezTo>
                    <a:pt x="99695" y="250096"/>
                    <a:pt x="100330" y="251366"/>
                    <a:pt x="101600" y="252636"/>
                  </a:cubicBezTo>
                  <a:cubicBezTo>
                    <a:pt x="100330" y="253906"/>
                    <a:pt x="99061" y="254541"/>
                    <a:pt x="97155" y="255811"/>
                  </a:cubicBezTo>
                  <a:cubicBezTo>
                    <a:pt x="94615" y="252636"/>
                    <a:pt x="97155" y="250731"/>
                    <a:pt x="98425" y="248826"/>
                  </a:cubicBezTo>
                  <a:close/>
                  <a:moveTo>
                    <a:pt x="92075" y="494571"/>
                  </a:moveTo>
                  <a:cubicBezTo>
                    <a:pt x="85090" y="528861"/>
                    <a:pt x="130811" y="542831"/>
                    <a:pt x="140336" y="509176"/>
                  </a:cubicBezTo>
                  <a:cubicBezTo>
                    <a:pt x="157480" y="470441"/>
                    <a:pt x="92075" y="442501"/>
                    <a:pt x="92075" y="494571"/>
                  </a:cubicBezTo>
                  <a:close/>
                  <a:moveTo>
                    <a:pt x="120650" y="509176"/>
                  </a:moveTo>
                  <a:cubicBezTo>
                    <a:pt x="103505" y="511081"/>
                    <a:pt x="111125" y="487586"/>
                    <a:pt x="123190" y="483141"/>
                  </a:cubicBezTo>
                  <a:cubicBezTo>
                    <a:pt x="133986" y="490126"/>
                    <a:pt x="130811" y="503461"/>
                    <a:pt x="120650" y="509176"/>
                  </a:cubicBezTo>
                  <a:close/>
                  <a:moveTo>
                    <a:pt x="202565" y="236126"/>
                  </a:moveTo>
                  <a:cubicBezTo>
                    <a:pt x="179070" y="285656"/>
                    <a:pt x="231140" y="297721"/>
                    <a:pt x="239395" y="257716"/>
                  </a:cubicBezTo>
                  <a:cubicBezTo>
                    <a:pt x="245111" y="238666"/>
                    <a:pt x="234315" y="207551"/>
                    <a:pt x="211455" y="216441"/>
                  </a:cubicBezTo>
                  <a:cubicBezTo>
                    <a:pt x="207011" y="231046"/>
                    <a:pt x="232411" y="231046"/>
                    <a:pt x="218440" y="250731"/>
                  </a:cubicBezTo>
                  <a:cubicBezTo>
                    <a:pt x="213995" y="245651"/>
                    <a:pt x="210186" y="242476"/>
                    <a:pt x="202565" y="236126"/>
                  </a:cubicBezTo>
                  <a:close/>
                  <a:moveTo>
                    <a:pt x="168911" y="271686"/>
                  </a:moveTo>
                  <a:cubicBezTo>
                    <a:pt x="217805" y="236126"/>
                    <a:pt x="125730" y="175801"/>
                    <a:pt x="143511" y="248826"/>
                  </a:cubicBezTo>
                  <a:cubicBezTo>
                    <a:pt x="134620" y="267241"/>
                    <a:pt x="151765" y="288831"/>
                    <a:pt x="168911" y="271686"/>
                  </a:cubicBezTo>
                  <a:close/>
                  <a:moveTo>
                    <a:pt x="161925" y="243111"/>
                  </a:moveTo>
                  <a:cubicBezTo>
                    <a:pt x="161290" y="244381"/>
                    <a:pt x="161290" y="245016"/>
                    <a:pt x="160655" y="246921"/>
                  </a:cubicBezTo>
                  <a:cubicBezTo>
                    <a:pt x="159386" y="243746"/>
                    <a:pt x="158750" y="243111"/>
                    <a:pt x="161925" y="243111"/>
                  </a:cubicBezTo>
                  <a:close/>
                  <a:moveTo>
                    <a:pt x="238125" y="450121"/>
                  </a:moveTo>
                  <a:cubicBezTo>
                    <a:pt x="280036" y="441866"/>
                    <a:pt x="257811" y="388526"/>
                    <a:pt x="221615" y="387256"/>
                  </a:cubicBezTo>
                  <a:cubicBezTo>
                    <a:pt x="212725" y="409481"/>
                    <a:pt x="210820" y="448216"/>
                    <a:pt x="238125" y="450121"/>
                  </a:cubicBezTo>
                  <a:close/>
                  <a:moveTo>
                    <a:pt x="241936" y="415831"/>
                  </a:moveTo>
                  <a:cubicBezTo>
                    <a:pt x="243840" y="417736"/>
                    <a:pt x="245745" y="419641"/>
                    <a:pt x="248920" y="422816"/>
                  </a:cubicBezTo>
                  <a:cubicBezTo>
                    <a:pt x="245111" y="425991"/>
                    <a:pt x="241936" y="427896"/>
                    <a:pt x="239395" y="429801"/>
                  </a:cubicBezTo>
                  <a:cubicBezTo>
                    <a:pt x="235586" y="424086"/>
                    <a:pt x="235586" y="420276"/>
                    <a:pt x="241936" y="415831"/>
                  </a:cubicBezTo>
                  <a:close/>
                  <a:moveTo>
                    <a:pt x="272415" y="107856"/>
                  </a:moveTo>
                  <a:cubicBezTo>
                    <a:pt x="263525" y="83091"/>
                    <a:pt x="234315" y="98966"/>
                    <a:pt x="234950" y="120556"/>
                  </a:cubicBezTo>
                  <a:cubicBezTo>
                    <a:pt x="233045" y="161196"/>
                    <a:pt x="292736" y="142781"/>
                    <a:pt x="272415" y="1078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5" name="Google Shape;125;g2216da32fd0_0_1894"/>
            <p:cNvSpPr/>
            <p:nvPr/>
          </p:nvSpPr>
          <p:spPr>
            <a:xfrm>
              <a:off x="313599" y="1360788"/>
              <a:ext cx="410163" cy="515682"/>
            </a:xfrm>
            <a:custGeom>
              <a:avLst/>
              <a:gdLst/>
              <a:ahLst/>
              <a:cxnLst/>
              <a:rect l="l" t="t" r="r" b="b"/>
              <a:pathLst>
                <a:path w="556153" h="699230" extrusionOk="0">
                  <a:moveTo>
                    <a:pt x="410424" y="391256"/>
                  </a:moveTo>
                  <a:cubicBezTo>
                    <a:pt x="574889" y="156941"/>
                    <a:pt x="291679" y="-137064"/>
                    <a:pt x="71334" y="70581"/>
                  </a:cubicBezTo>
                  <a:cubicBezTo>
                    <a:pt x="-104561" y="236316"/>
                    <a:pt x="73239" y="511271"/>
                    <a:pt x="296759" y="455391"/>
                  </a:cubicBezTo>
                  <a:cubicBezTo>
                    <a:pt x="352639" y="534131"/>
                    <a:pt x="400899" y="617316"/>
                    <a:pt x="452969" y="699231"/>
                  </a:cubicBezTo>
                  <a:cubicBezTo>
                    <a:pt x="687919" y="695421"/>
                    <a:pt x="454239" y="483331"/>
                    <a:pt x="410424" y="391256"/>
                  </a:cubicBezTo>
                  <a:close/>
                  <a:moveTo>
                    <a:pt x="33234" y="166466"/>
                  </a:moveTo>
                  <a:cubicBezTo>
                    <a:pt x="120864" y="-48164"/>
                    <a:pt x="449794" y="-11334"/>
                    <a:pt x="437094" y="238856"/>
                  </a:cubicBezTo>
                  <a:cubicBezTo>
                    <a:pt x="427569" y="553181"/>
                    <a:pt x="-57571" y="469996"/>
                    <a:pt x="33234" y="166466"/>
                  </a:cubicBezTo>
                  <a:close/>
                  <a:moveTo>
                    <a:pt x="440904" y="631286"/>
                  </a:moveTo>
                  <a:cubicBezTo>
                    <a:pt x="404074" y="569056"/>
                    <a:pt x="351369" y="511271"/>
                    <a:pt x="325969" y="443961"/>
                  </a:cubicBezTo>
                  <a:cubicBezTo>
                    <a:pt x="345654" y="433166"/>
                    <a:pt x="365974" y="422371"/>
                    <a:pt x="389469" y="410306"/>
                  </a:cubicBezTo>
                  <a:cubicBezTo>
                    <a:pt x="429474" y="468091"/>
                    <a:pt x="590129" y="620491"/>
                    <a:pt x="440904" y="631286"/>
                  </a:cubicBezTo>
                  <a:close/>
                  <a:moveTo>
                    <a:pt x="459954" y="661131"/>
                  </a:moveTo>
                  <a:cubicBezTo>
                    <a:pt x="480909" y="647796"/>
                    <a:pt x="502499" y="634461"/>
                    <a:pt x="523454" y="620491"/>
                  </a:cubicBezTo>
                  <a:cubicBezTo>
                    <a:pt x="559649" y="647161"/>
                    <a:pt x="464399" y="711931"/>
                    <a:pt x="459954" y="661131"/>
                  </a:cubicBezTo>
                  <a:close/>
                  <a:moveTo>
                    <a:pt x="233259" y="64231"/>
                  </a:moveTo>
                  <a:cubicBezTo>
                    <a:pt x="-27726" y="91536"/>
                    <a:pt x="43394" y="449676"/>
                    <a:pt x="284694" y="393161"/>
                  </a:cubicBezTo>
                  <a:cubicBezTo>
                    <a:pt x="475194" y="323311"/>
                    <a:pt x="433284" y="80106"/>
                    <a:pt x="233259" y="64231"/>
                  </a:cubicBezTo>
                  <a:close/>
                  <a:moveTo>
                    <a:pt x="242784" y="379826"/>
                  </a:moveTo>
                  <a:cubicBezTo>
                    <a:pt x="26249" y="375381"/>
                    <a:pt x="54824" y="54071"/>
                    <a:pt x="264374" y="97251"/>
                  </a:cubicBezTo>
                  <a:cubicBezTo>
                    <a:pt x="449159" y="111221"/>
                    <a:pt x="402804" y="363316"/>
                    <a:pt x="242784" y="379826"/>
                  </a:cubicBezTo>
                  <a:close/>
                  <a:moveTo>
                    <a:pt x="225639" y="156306"/>
                  </a:moveTo>
                  <a:cubicBezTo>
                    <a:pt x="252944" y="146146"/>
                    <a:pt x="271359" y="166466"/>
                    <a:pt x="297394" y="166466"/>
                  </a:cubicBezTo>
                  <a:cubicBezTo>
                    <a:pt x="308824" y="120111"/>
                    <a:pt x="169759" y="120111"/>
                    <a:pt x="225639" y="1563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6" name="Google Shape;126;g2216da32fd0_0_1894"/>
            <p:cNvSpPr/>
            <p:nvPr/>
          </p:nvSpPr>
          <p:spPr>
            <a:xfrm>
              <a:off x="2688787" y="4098763"/>
              <a:ext cx="455682" cy="432729"/>
            </a:xfrm>
            <a:custGeom>
              <a:avLst/>
              <a:gdLst/>
              <a:ahLst/>
              <a:cxnLst/>
              <a:rect l="l" t="t" r="r" b="b"/>
              <a:pathLst>
                <a:path w="529863" h="503173" extrusionOk="0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7" name="Google Shape;127;g2216da32fd0_0_1894"/>
            <p:cNvSpPr/>
            <p:nvPr/>
          </p:nvSpPr>
          <p:spPr>
            <a:xfrm>
              <a:off x="933400" y="1069738"/>
              <a:ext cx="175646" cy="373020"/>
            </a:xfrm>
            <a:custGeom>
              <a:avLst/>
              <a:gdLst/>
              <a:ahLst/>
              <a:cxnLst/>
              <a:rect l="l" t="t" r="r" b="b"/>
              <a:pathLst>
                <a:path w="342723" h="727844" extrusionOk="0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8" name="Google Shape;128;g2216da32fd0_0_1894"/>
            <p:cNvSpPr/>
            <p:nvPr/>
          </p:nvSpPr>
          <p:spPr>
            <a:xfrm>
              <a:off x="8204352" y="3801552"/>
              <a:ext cx="240787" cy="203050"/>
            </a:xfrm>
            <a:custGeom>
              <a:avLst/>
              <a:gdLst/>
              <a:ahLst/>
              <a:cxnLst/>
              <a:rect l="l" t="t" r="r" b="b"/>
              <a:pathLst>
                <a:path w="279985" h="236105" extrusionOk="0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9" name="Google Shape;129;g2216da32fd0_0_1894"/>
            <p:cNvSpPr/>
            <p:nvPr/>
          </p:nvSpPr>
          <p:spPr>
            <a:xfrm>
              <a:off x="8204357" y="240186"/>
              <a:ext cx="175884" cy="174728"/>
            </a:xfrm>
            <a:custGeom>
              <a:avLst/>
              <a:gdLst/>
              <a:ahLst/>
              <a:cxnLst/>
              <a:rect l="l" t="t" r="r" b="b"/>
              <a:pathLst>
                <a:path w="204516" h="203172" extrusionOk="0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0" name="Google Shape;130;g2216da32fd0_0_1894"/>
            <p:cNvSpPr/>
            <p:nvPr/>
          </p:nvSpPr>
          <p:spPr>
            <a:xfrm>
              <a:off x="8514477" y="3303552"/>
              <a:ext cx="236138" cy="229907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1" name="Google Shape;131;g2216da32fd0_0_1894"/>
            <p:cNvSpPr/>
            <p:nvPr/>
          </p:nvSpPr>
          <p:spPr>
            <a:xfrm rot="9304419">
              <a:off x="3726725" y="4079275"/>
              <a:ext cx="219185" cy="471718"/>
            </a:xfrm>
            <a:custGeom>
              <a:avLst/>
              <a:gdLst/>
              <a:ahLst/>
              <a:cxnLst/>
              <a:rect l="l" t="t" r="r" b="b"/>
              <a:pathLst>
                <a:path w="254831" h="548433" extrusionOk="0">
                  <a:moveTo>
                    <a:pt x="1225" y="243944"/>
                  </a:moveTo>
                  <a:cubicBezTo>
                    <a:pt x="-2584" y="153774"/>
                    <a:pt x="42500" y="76304"/>
                    <a:pt x="97110" y="7724"/>
                  </a:cubicBezTo>
                  <a:cubicBezTo>
                    <a:pt x="171406" y="-39901"/>
                    <a:pt x="226016" y="146154"/>
                    <a:pt x="245700" y="198859"/>
                  </a:cubicBezTo>
                  <a:cubicBezTo>
                    <a:pt x="276816" y="301729"/>
                    <a:pt x="217125" y="404599"/>
                    <a:pt x="233000" y="508104"/>
                  </a:cubicBezTo>
                  <a:cubicBezTo>
                    <a:pt x="238716" y="550014"/>
                    <a:pt x="205696" y="569064"/>
                    <a:pt x="201250" y="516359"/>
                  </a:cubicBezTo>
                  <a:cubicBezTo>
                    <a:pt x="164421" y="394439"/>
                    <a:pt x="-16554" y="432539"/>
                    <a:pt x="1225" y="243944"/>
                  </a:cubicBezTo>
                  <a:close/>
                  <a:moveTo>
                    <a:pt x="114891" y="236959"/>
                  </a:moveTo>
                  <a:cubicBezTo>
                    <a:pt x="103460" y="228704"/>
                    <a:pt x="21546" y="208384"/>
                    <a:pt x="57741" y="193144"/>
                  </a:cubicBezTo>
                  <a:cubicBezTo>
                    <a:pt x="78060" y="196954"/>
                    <a:pt x="88856" y="214734"/>
                    <a:pt x="111081" y="216639"/>
                  </a:cubicBezTo>
                  <a:cubicBezTo>
                    <a:pt x="108541" y="178539"/>
                    <a:pt x="97110" y="143614"/>
                    <a:pt x="105366" y="106784"/>
                  </a:cubicBezTo>
                  <a:cubicBezTo>
                    <a:pt x="111081" y="107419"/>
                    <a:pt x="116160" y="108054"/>
                    <a:pt x="120606" y="108054"/>
                  </a:cubicBezTo>
                  <a:cubicBezTo>
                    <a:pt x="123781" y="120754"/>
                    <a:pt x="126321" y="131549"/>
                    <a:pt x="129496" y="144249"/>
                  </a:cubicBezTo>
                  <a:cubicBezTo>
                    <a:pt x="182200" y="111229"/>
                    <a:pt x="146641" y="163934"/>
                    <a:pt x="130766" y="183619"/>
                  </a:cubicBezTo>
                  <a:cubicBezTo>
                    <a:pt x="135210" y="210924"/>
                    <a:pt x="135846" y="238229"/>
                    <a:pt x="149181" y="265534"/>
                  </a:cubicBezTo>
                  <a:cubicBezTo>
                    <a:pt x="163785" y="256009"/>
                    <a:pt x="167596" y="243309"/>
                    <a:pt x="186646" y="248389"/>
                  </a:cubicBezTo>
                  <a:cubicBezTo>
                    <a:pt x="175216" y="271249"/>
                    <a:pt x="149181" y="286489"/>
                    <a:pt x="154896" y="311254"/>
                  </a:cubicBezTo>
                  <a:cubicBezTo>
                    <a:pt x="171406" y="348719"/>
                    <a:pt x="172675" y="392534"/>
                    <a:pt x="204425" y="422379"/>
                  </a:cubicBezTo>
                  <a:cubicBezTo>
                    <a:pt x="252050" y="285219"/>
                    <a:pt x="233635" y="137264"/>
                    <a:pt x="136481" y="27409"/>
                  </a:cubicBezTo>
                  <a:cubicBezTo>
                    <a:pt x="86950" y="-1166"/>
                    <a:pt x="19006" y="177269"/>
                    <a:pt x="24721" y="219814"/>
                  </a:cubicBezTo>
                  <a:cubicBezTo>
                    <a:pt x="8846" y="328399"/>
                    <a:pt x="72346" y="405869"/>
                    <a:pt x="175216" y="431269"/>
                  </a:cubicBezTo>
                  <a:cubicBezTo>
                    <a:pt x="170135" y="362689"/>
                    <a:pt x="112350" y="366499"/>
                    <a:pt x="80600" y="323954"/>
                  </a:cubicBezTo>
                  <a:cubicBezTo>
                    <a:pt x="106635" y="317604"/>
                    <a:pt x="118700" y="347449"/>
                    <a:pt x="140925" y="338559"/>
                  </a:cubicBezTo>
                  <a:cubicBezTo>
                    <a:pt x="128225" y="305539"/>
                    <a:pt x="128860" y="270614"/>
                    <a:pt x="114891" y="23695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2" name="Google Shape;132;g2216da32fd0_0_1894"/>
            <p:cNvSpPr/>
            <p:nvPr/>
          </p:nvSpPr>
          <p:spPr>
            <a:xfrm>
              <a:off x="3033704" y="205770"/>
              <a:ext cx="238646" cy="243555"/>
            </a:xfrm>
            <a:custGeom>
              <a:avLst/>
              <a:gdLst/>
              <a:ahLst/>
              <a:cxnLst/>
              <a:rect l="l" t="t" r="r" b="b"/>
              <a:pathLst>
                <a:path w="277495" h="283204" extrusionOk="0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3" name="Google Shape;133;g2216da32fd0_0_1894"/>
            <p:cNvSpPr/>
            <p:nvPr/>
          </p:nvSpPr>
          <p:spPr>
            <a:xfrm>
              <a:off x="8737650" y="439219"/>
              <a:ext cx="257856" cy="284838"/>
            </a:xfrm>
            <a:custGeom>
              <a:avLst/>
              <a:gdLst/>
              <a:ahLst/>
              <a:cxnLst/>
              <a:rect l="l" t="t" r="r" b="b"/>
              <a:pathLst>
                <a:path w="299833" h="331207" extrusionOk="0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4" name="Google Shape;134;g2216da32fd0_0_1894"/>
            <p:cNvSpPr/>
            <p:nvPr/>
          </p:nvSpPr>
          <p:spPr>
            <a:xfrm>
              <a:off x="1334256" y="207258"/>
              <a:ext cx="223503" cy="240600"/>
            </a:xfrm>
            <a:custGeom>
              <a:avLst/>
              <a:gdLst/>
              <a:ahLst/>
              <a:cxnLst/>
              <a:rect l="l" t="t" r="r" b="b"/>
              <a:pathLst>
                <a:path w="259887" h="279767" extrusionOk="0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5" name="Google Shape;135;g2216da32fd0_0_1894"/>
            <p:cNvSpPr/>
            <p:nvPr/>
          </p:nvSpPr>
          <p:spPr>
            <a:xfrm>
              <a:off x="7053257" y="3763614"/>
              <a:ext cx="204383" cy="278916"/>
            </a:xfrm>
            <a:custGeom>
              <a:avLst/>
              <a:gdLst/>
              <a:ahLst/>
              <a:cxnLst/>
              <a:rect l="l" t="t" r="r" b="b"/>
              <a:pathLst>
                <a:path w="237655" h="324321" extrusionOk="0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6" name="Google Shape;136;g2216da32fd0_0_1894"/>
            <p:cNvSpPr/>
            <p:nvPr/>
          </p:nvSpPr>
          <p:spPr>
            <a:xfrm>
              <a:off x="711508" y="3001159"/>
              <a:ext cx="154433" cy="272786"/>
            </a:xfrm>
            <a:custGeom>
              <a:avLst/>
              <a:gdLst/>
              <a:ahLst/>
              <a:cxnLst/>
              <a:rect l="l" t="t" r="r" b="b"/>
              <a:pathLst>
                <a:path w="179573" h="317193" extrusionOk="0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7" name="Google Shape;137;g2216da32fd0_0_1894"/>
            <p:cNvSpPr/>
            <p:nvPr/>
          </p:nvSpPr>
          <p:spPr>
            <a:xfrm>
              <a:off x="8576875" y="2558027"/>
              <a:ext cx="223822" cy="307981"/>
            </a:xfrm>
            <a:custGeom>
              <a:avLst/>
              <a:gdLst/>
              <a:ahLst/>
              <a:cxnLst/>
              <a:rect l="l" t="t" r="r" b="b"/>
              <a:pathLst>
                <a:path w="283319" h="389850" extrusionOk="0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8" name="Google Shape;138;g2216da32fd0_0_1894"/>
            <p:cNvSpPr/>
            <p:nvPr/>
          </p:nvSpPr>
          <p:spPr>
            <a:xfrm>
              <a:off x="140852" y="836409"/>
              <a:ext cx="224053" cy="290283"/>
            </a:xfrm>
            <a:custGeom>
              <a:avLst/>
              <a:gdLst/>
              <a:ahLst/>
              <a:cxnLst/>
              <a:rect l="l" t="t" r="r" b="b"/>
              <a:pathLst>
                <a:path w="260527" h="337538" extrusionOk="0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39" name="Google Shape;139;g2216da32fd0_0_1894"/>
            <p:cNvGrpSpPr/>
            <p:nvPr/>
          </p:nvGrpSpPr>
          <p:grpSpPr>
            <a:xfrm>
              <a:off x="6457231" y="4530129"/>
              <a:ext cx="216066" cy="276377"/>
              <a:chOff x="6422295" y="3351500"/>
              <a:chExt cx="252856" cy="323399"/>
            </a:xfrm>
          </p:grpSpPr>
          <p:sp>
            <p:nvSpPr>
              <p:cNvPr id="140" name="Google Shape;140;g2216da32fd0_0_1894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avLst/>
                <a:gdLst/>
                <a:ahLst/>
                <a:cxnLst/>
                <a:rect l="l" t="t" r="r" b="b"/>
                <a:pathLst>
                  <a:path w="294019" h="376045" extrusionOk="0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41" name="Google Shape;141;g2216da32fd0_0_1894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avLst/>
                <a:gdLst/>
                <a:ahLst/>
                <a:cxnLst/>
                <a:rect l="l" t="t" r="r" b="b"/>
                <a:pathLst>
                  <a:path w="78676" h="163519" extrusionOk="0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42" name="Google Shape;142;g2216da32fd0_0_1894"/>
            <p:cNvSpPr/>
            <p:nvPr/>
          </p:nvSpPr>
          <p:spPr>
            <a:xfrm>
              <a:off x="2318449" y="613815"/>
              <a:ext cx="332332" cy="336908"/>
            </a:xfrm>
            <a:custGeom>
              <a:avLst/>
              <a:gdLst/>
              <a:ahLst/>
              <a:cxnLst/>
              <a:rect l="l" t="t" r="r" b="b"/>
              <a:pathLst>
                <a:path w="386433" h="391754" extrusionOk="0">
                  <a:moveTo>
                    <a:pt x="22225" y="106004"/>
                  </a:moveTo>
                  <a:cubicBezTo>
                    <a:pt x="40640" y="82509"/>
                    <a:pt x="84455" y="92670"/>
                    <a:pt x="109855" y="76795"/>
                  </a:cubicBezTo>
                  <a:cubicBezTo>
                    <a:pt x="113030" y="58379"/>
                    <a:pt x="107315" y="43139"/>
                    <a:pt x="98425" y="27264"/>
                  </a:cubicBezTo>
                  <a:cubicBezTo>
                    <a:pt x="122555" y="8850"/>
                    <a:pt x="153035" y="-7661"/>
                    <a:pt x="182880" y="3770"/>
                  </a:cubicBezTo>
                  <a:cubicBezTo>
                    <a:pt x="186690" y="19645"/>
                    <a:pt x="190500" y="36789"/>
                    <a:pt x="194945" y="55839"/>
                  </a:cubicBezTo>
                  <a:cubicBezTo>
                    <a:pt x="226695" y="60284"/>
                    <a:pt x="256540" y="42504"/>
                    <a:pt x="287020" y="52664"/>
                  </a:cubicBezTo>
                  <a:cubicBezTo>
                    <a:pt x="300355" y="119339"/>
                    <a:pt x="327660" y="186014"/>
                    <a:pt x="373380" y="237450"/>
                  </a:cubicBezTo>
                  <a:cubicBezTo>
                    <a:pt x="386080" y="250150"/>
                    <a:pt x="388620" y="262850"/>
                    <a:pt x="384810" y="280629"/>
                  </a:cubicBezTo>
                  <a:cubicBezTo>
                    <a:pt x="356870" y="380325"/>
                    <a:pt x="198755" y="356195"/>
                    <a:pt x="115570" y="391754"/>
                  </a:cubicBezTo>
                  <a:cubicBezTo>
                    <a:pt x="31115" y="324445"/>
                    <a:pt x="4445" y="213320"/>
                    <a:pt x="0" y="108545"/>
                  </a:cubicBezTo>
                  <a:cubicBezTo>
                    <a:pt x="8890" y="107275"/>
                    <a:pt x="15875" y="106004"/>
                    <a:pt x="22860" y="105370"/>
                  </a:cubicBezTo>
                  <a:cubicBezTo>
                    <a:pt x="16510" y="199984"/>
                    <a:pt x="46990" y="300314"/>
                    <a:pt x="115570" y="368259"/>
                  </a:cubicBezTo>
                  <a:cubicBezTo>
                    <a:pt x="184150" y="354925"/>
                    <a:pt x="258445" y="348575"/>
                    <a:pt x="323215" y="320634"/>
                  </a:cubicBezTo>
                  <a:cubicBezTo>
                    <a:pt x="316865" y="290789"/>
                    <a:pt x="302895" y="271104"/>
                    <a:pt x="309245" y="243164"/>
                  </a:cubicBezTo>
                  <a:cubicBezTo>
                    <a:pt x="322580" y="243164"/>
                    <a:pt x="333375" y="243164"/>
                    <a:pt x="347980" y="243164"/>
                  </a:cubicBezTo>
                  <a:cubicBezTo>
                    <a:pt x="325755" y="189825"/>
                    <a:pt x="288290" y="147279"/>
                    <a:pt x="278765" y="88225"/>
                  </a:cubicBezTo>
                  <a:cubicBezTo>
                    <a:pt x="273685" y="48220"/>
                    <a:pt x="226695" y="69809"/>
                    <a:pt x="203835" y="81875"/>
                  </a:cubicBezTo>
                  <a:cubicBezTo>
                    <a:pt x="206375" y="93304"/>
                    <a:pt x="208280" y="102829"/>
                    <a:pt x="210185" y="112354"/>
                  </a:cubicBezTo>
                  <a:cubicBezTo>
                    <a:pt x="182245" y="123784"/>
                    <a:pt x="158115" y="145375"/>
                    <a:pt x="128270" y="132675"/>
                  </a:cubicBezTo>
                  <a:cubicBezTo>
                    <a:pt x="121285" y="63459"/>
                    <a:pt x="57150" y="126325"/>
                    <a:pt x="22225" y="106004"/>
                  </a:cubicBezTo>
                  <a:close/>
                  <a:moveTo>
                    <a:pt x="165100" y="21550"/>
                  </a:moveTo>
                  <a:cubicBezTo>
                    <a:pt x="107315" y="11389"/>
                    <a:pt x="133350" y="88225"/>
                    <a:pt x="145415" y="118070"/>
                  </a:cubicBezTo>
                  <a:cubicBezTo>
                    <a:pt x="163195" y="119975"/>
                    <a:pt x="173355" y="109814"/>
                    <a:pt x="185420" y="100289"/>
                  </a:cubicBezTo>
                  <a:cubicBezTo>
                    <a:pt x="179070" y="72984"/>
                    <a:pt x="172720" y="46314"/>
                    <a:pt x="165100" y="21550"/>
                  </a:cubicBezTo>
                  <a:close/>
                  <a:moveTo>
                    <a:pt x="327660" y="266025"/>
                  </a:moveTo>
                  <a:cubicBezTo>
                    <a:pt x="328930" y="337145"/>
                    <a:pt x="368300" y="313014"/>
                    <a:pt x="357505" y="266025"/>
                  </a:cubicBezTo>
                  <a:cubicBezTo>
                    <a:pt x="349885" y="266025"/>
                    <a:pt x="340360" y="266025"/>
                    <a:pt x="327660" y="26602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3" name="Google Shape;143;g2216da32fd0_0_1894"/>
            <p:cNvSpPr/>
            <p:nvPr/>
          </p:nvSpPr>
          <p:spPr>
            <a:xfrm>
              <a:off x="6021196" y="137179"/>
              <a:ext cx="265484" cy="205157"/>
            </a:xfrm>
            <a:custGeom>
              <a:avLst/>
              <a:gdLst/>
              <a:ahLst/>
              <a:cxnLst/>
              <a:rect l="l" t="t" r="r" b="b"/>
              <a:pathLst>
                <a:path w="308702" h="238555" extrusionOk="0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44" name="Google Shape;144;g2216da32fd0_0_1894"/>
            <p:cNvGrpSpPr/>
            <p:nvPr/>
          </p:nvGrpSpPr>
          <p:grpSpPr>
            <a:xfrm>
              <a:off x="1184427" y="4630082"/>
              <a:ext cx="229693" cy="293080"/>
              <a:chOff x="6793660" y="3322411"/>
              <a:chExt cx="268804" cy="342944"/>
            </a:xfrm>
          </p:grpSpPr>
          <p:sp>
            <p:nvSpPr>
              <p:cNvPr id="145" name="Google Shape;145;g2216da32fd0_0_1894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avLst/>
                <a:gdLst/>
                <a:ahLst/>
                <a:cxnLst/>
                <a:rect l="l" t="t" r="r" b="b"/>
                <a:pathLst>
                  <a:path w="312563" h="398772" extrusionOk="0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46" name="Google Shape;146;g2216da32fd0_0_1894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avLst/>
                <a:gdLst/>
                <a:ahLst/>
                <a:cxnLst/>
                <a:rect l="l" t="t" r="r" b="b"/>
                <a:pathLst>
                  <a:path w="150053" h="104597" extrusionOk="0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47" name="Google Shape;147;g2216da32fd0_0_1894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avLst/>
                <a:gdLst/>
                <a:ahLst/>
                <a:cxnLst/>
                <a:rect l="l" t="t" r="r" b="b"/>
                <a:pathLst>
                  <a:path w="130983" h="88093" extrusionOk="0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48" name="Google Shape;148;g2216da32fd0_0_1894"/>
            <p:cNvSpPr/>
            <p:nvPr/>
          </p:nvSpPr>
          <p:spPr>
            <a:xfrm>
              <a:off x="4843337" y="836403"/>
              <a:ext cx="377232" cy="204888"/>
            </a:xfrm>
            <a:custGeom>
              <a:avLst/>
              <a:gdLst/>
              <a:ahLst/>
              <a:cxnLst/>
              <a:rect l="l" t="t" r="r" b="b"/>
              <a:pathLst>
                <a:path w="550703" h="299106" extrusionOk="0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9" name="Google Shape;149;g2216da32fd0_0_1894"/>
            <p:cNvSpPr/>
            <p:nvPr/>
          </p:nvSpPr>
          <p:spPr>
            <a:xfrm rot="-2218186">
              <a:off x="-38492" y="151543"/>
              <a:ext cx="236276" cy="230041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0" name="Google Shape;150;g2216da32fd0_0_1894"/>
            <p:cNvSpPr/>
            <p:nvPr/>
          </p:nvSpPr>
          <p:spPr>
            <a:xfrm rot="1464154">
              <a:off x="4569091" y="-94554"/>
              <a:ext cx="235935" cy="229710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1" name="Google Shape;151;g2216da32fd0_0_1894"/>
            <p:cNvSpPr/>
            <p:nvPr/>
          </p:nvSpPr>
          <p:spPr>
            <a:xfrm rot="-2221343">
              <a:off x="1866371" y="3538528"/>
              <a:ext cx="206347" cy="200902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1_Quote"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216da32fd0_0_1961"/>
          <p:cNvSpPr/>
          <p:nvPr/>
        </p:nvSpPr>
        <p:spPr>
          <a:xfrm flipH="1"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28575" cap="flat" cmpd="sng">
            <a:solidFill>
              <a:srgbClr val="12416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2216da32fd0_0_1961"/>
          <p:cNvSpPr txBox="1"/>
          <p:nvPr/>
        </p:nvSpPr>
        <p:spPr>
          <a:xfrm>
            <a:off x="205550" y="75075"/>
            <a:ext cx="799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endParaRPr sz="120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5" name="Google Shape;155;g2216da32fd0_0_1961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216da32fd0_0_1965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Layout">
  <p:cSld name="Basic Layou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g2216da32fd0_0_1967" descr="Chart, radar ch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39448" b="40884"/>
          <a:stretch/>
        </p:blipFill>
        <p:spPr>
          <a:xfrm rot="-5400000">
            <a:off x="-22017" y="145495"/>
            <a:ext cx="1856496" cy="1812461"/>
          </a:xfrm>
          <a:prstGeom prst="rect">
            <a:avLst/>
          </a:prstGeom>
          <a:noFill/>
          <a:ln>
            <a:noFill/>
          </a:ln>
          <a:effectLst>
            <a:reflection stA="0" endPos="52000" dist="50800" dir="5400000" fadeDir="5400012" sy="-100000" algn="bl" rotWithShape="0"/>
          </a:effectLst>
        </p:spPr>
      </p:pic>
      <p:pic>
        <p:nvPicPr>
          <p:cNvPr id="160" name="Google Shape;160;g2216da32fd0_0_1967" descr="Chart, radar ch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39448" b="40884"/>
          <a:stretch/>
        </p:blipFill>
        <p:spPr>
          <a:xfrm rot="5400000">
            <a:off x="7279556" y="3102976"/>
            <a:ext cx="1856496" cy="1812461"/>
          </a:xfrm>
          <a:prstGeom prst="rect">
            <a:avLst/>
          </a:prstGeom>
          <a:noFill/>
          <a:ln>
            <a:noFill/>
          </a:ln>
          <a:effectLst>
            <a:reflection stA="0" endPos="52000" dist="50800" dir="5400000" fadeDir="5400012" sy="-100000" algn="bl" rotWithShape="0"/>
          </a:effectLst>
        </p:spPr>
      </p:pic>
      <p:sp>
        <p:nvSpPr>
          <p:cNvPr id="161" name="Google Shape;161;g2216da32fd0_0_1967"/>
          <p:cNvSpPr txBox="1">
            <a:spLocks noGrp="1"/>
          </p:cNvSpPr>
          <p:nvPr>
            <p:ph type="body" idx="1"/>
          </p:nvPr>
        </p:nvSpPr>
        <p:spPr>
          <a:xfrm>
            <a:off x="0" y="123478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" name="Google Shape;162;g2216da32fd0_0_1967"/>
          <p:cNvSpPr txBox="1">
            <a:spLocks noGrp="1"/>
          </p:cNvSpPr>
          <p:nvPr>
            <p:ph type="body" idx="2"/>
          </p:nvPr>
        </p:nvSpPr>
        <p:spPr>
          <a:xfrm>
            <a:off x="0" y="699542"/>
            <a:ext cx="9144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g2216da32fd0_0_1967"/>
          <p:cNvSpPr/>
          <p:nvPr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2216da32fd0_0_1967"/>
          <p:cNvSpPr/>
          <p:nvPr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216da32fd0_0_229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2216da32fd0_0_229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g2216da32fd0_0_229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216da32fd0_0_230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2216da32fd0_0_2307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76" name="Google Shape;176;g2216da32fd0_0_2307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g2216da32fd0_0_230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216da32fd0_0_2299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2216da32fd0_0_2299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82" name="Google Shape;182;g2216da32fd0_0_2299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83" name="Google Shape;183;g2216da32fd0_0_229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216da32fd0_0_2304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86" name="Google Shape;186;g2216da32fd0_0_23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216da32fd0_0_2312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9" name="Google Shape;189;g2216da32fd0_0_23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216da32fd0_0_231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192" name="Google Shape;192;g2216da32fd0_0_231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3" name="Google Shape;193;g2216da32fd0_0_23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216da32fd0_0_2319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g2216da32fd0_0_23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16da32fd0_0_2322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9" name="Google Shape;199;g2216da32fd0_0_2322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Google Shape;200;g2216da32fd0_0_2322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201" name="Google Shape;201;g2216da32fd0_0_2322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2" name="Google Shape;202;g2216da32fd0_0_2322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03" name="Google Shape;203;g2216da32fd0_0_23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216da32fd0_0_2329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206" name="Google Shape;206;g2216da32fd0_0_23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216da32fd0_0_2332"/>
          <p:cNvSpPr txBox="1">
            <a:spLocks noGrp="1"/>
          </p:cNvSpPr>
          <p:nvPr>
            <p:ph type="title" hasCustomPrompt="1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209" name="Google Shape;209;g2216da32fd0_0_2332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210" name="Google Shape;210;g2216da32fd0_0_23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216da32fd0_0_23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216da32fd0_0_2338"/>
          <p:cNvSpPr txBox="1">
            <a:spLocks noGrp="1"/>
          </p:cNvSpPr>
          <p:nvPr>
            <p:ph type="title"/>
          </p:nvPr>
        </p:nvSpPr>
        <p:spPr>
          <a:xfrm>
            <a:off x="508001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g2216da32fd0_0_2338"/>
          <p:cNvSpPr txBox="1">
            <a:spLocks noGrp="1"/>
          </p:cNvSpPr>
          <p:nvPr>
            <p:ph type="body" idx="1"/>
          </p:nvPr>
        </p:nvSpPr>
        <p:spPr>
          <a:xfrm>
            <a:off x="508001" y="1620442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16" name="Google Shape;216;g2216da32fd0_0_2338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Google Shape;217;g2216da32fd0_0_2338"/>
          <p:cNvSpPr txBox="1">
            <a:spLocks noGrp="1"/>
          </p:cNvSpPr>
          <p:nvPr>
            <p:ph type="ftr" idx="11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g2216da32fd0_0_2338"/>
          <p:cNvSpPr txBox="1">
            <a:spLocks noGrp="1"/>
          </p:cNvSpPr>
          <p:nvPr>
            <p:ph type="sldNum" idx="12"/>
          </p:nvPr>
        </p:nvSpPr>
        <p:spPr>
          <a:xfrm>
            <a:off x="6442997" y="4531022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9" name="Google Shape;219;g2216da32fd0_0_2338" descr="Tex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7807"/>
            <a:ext cx="1268571" cy="465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g2216da32fd0_0_2345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222" name="Google Shape;222;g2216da32fd0_0_2345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g2216da32fd0_0_2345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g2216da32fd0_0_2345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g2216da32fd0_0_2345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g2216da32fd0_0_2345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g2216da32fd0_0_2345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g2216da32fd0_0_2345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g2216da32fd0_0_2345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g2216da32fd0_0_2345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g2216da32fd0_0_2345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g2216da32fd0_0_2345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g2216da32fd0_0_2345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g2216da32fd0_0_2345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g2216da32fd0_0_2345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g2216da32fd0_0_2345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g2216da32fd0_0_2345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g2216da32fd0_0_2345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h="12000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g2216da32fd0_0_2345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g2216da32fd0_0_2345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g2216da32fd0_0_2345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g2216da32fd0_0_2345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g2216da32fd0_0_2345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4" name="Google Shape;244;g2216da32fd0_0_2345"/>
          <p:cNvSpPr txBox="1">
            <a:spLocks noGrp="1"/>
          </p:cNvSpPr>
          <p:nvPr>
            <p:ph type="ctrTitle"/>
          </p:nvPr>
        </p:nvSpPr>
        <p:spPr>
          <a:xfrm>
            <a:off x="5908324" y="1290427"/>
            <a:ext cx="24513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45" name="Google Shape;245;g2216da32fd0_0_2345"/>
          <p:cNvSpPr txBox="1">
            <a:spLocks noGrp="1"/>
          </p:cNvSpPr>
          <p:nvPr>
            <p:ph type="subTitle" idx="1"/>
          </p:nvPr>
        </p:nvSpPr>
        <p:spPr>
          <a:xfrm>
            <a:off x="5908324" y="1573018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6" name="Google Shape;246;g2216da32fd0_0_2345"/>
          <p:cNvSpPr txBox="1">
            <a:spLocks noGrp="1"/>
          </p:cNvSpPr>
          <p:nvPr>
            <p:ph type="title" idx="2"/>
          </p:nvPr>
        </p:nvSpPr>
        <p:spPr>
          <a:xfrm>
            <a:off x="4903953" y="1280000"/>
            <a:ext cx="814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47" name="Google Shape;247;g2216da32fd0_0_2345"/>
          <p:cNvSpPr txBox="1">
            <a:spLocks noGrp="1"/>
          </p:cNvSpPr>
          <p:nvPr>
            <p:ph type="subTitle" idx="3"/>
          </p:nvPr>
        </p:nvSpPr>
        <p:spPr>
          <a:xfrm>
            <a:off x="5908324" y="3563486"/>
            <a:ext cx="2451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g2216da32fd0_0_2345"/>
          <p:cNvSpPr txBox="1">
            <a:spLocks noGrp="1"/>
          </p:cNvSpPr>
          <p:nvPr>
            <p:ph type="title" idx="4"/>
          </p:nvPr>
        </p:nvSpPr>
        <p:spPr>
          <a:xfrm>
            <a:off x="4903953" y="3277304"/>
            <a:ext cx="814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49" name="Google Shape;249;g2216da32fd0_0_2345"/>
          <p:cNvSpPr txBox="1">
            <a:spLocks noGrp="1"/>
          </p:cNvSpPr>
          <p:nvPr>
            <p:ph type="subTitle" idx="5"/>
          </p:nvPr>
        </p:nvSpPr>
        <p:spPr>
          <a:xfrm>
            <a:off x="5908324" y="2589180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0" name="Google Shape;250;g2216da32fd0_0_2345"/>
          <p:cNvSpPr txBox="1">
            <a:spLocks noGrp="1"/>
          </p:cNvSpPr>
          <p:nvPr>
            <p:ph type="title" idx="6"/>
          </p:nvPr>
        </p:nvSpPr>
        <p:spPr>
          <a:xfrm>
            <a:off x="4903953" y="2306644"/>
            <a:ext cx="814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51" name="Google Shape;251;g2216da32fd0_0_2345"/>
          <p:cNvSpPr txBox="1">
            <a:spLocks noGrp="1"/>
          </p:cNvSpPr>
          <p:nvPr>
            <p:ph type="ctrTitle" idx="7"/>
          </p:nvPr>
        </p:nvSpPr>
        <p:spPr>
          <a:xfrm>
            <a:off x="5908324" y="2311104"/>
            <a:ext cx="24513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52" name="Google Shape;252;g2216da32fd0_0_2345"/>
          <p:cNvSpPr txBox="1">
            <a:spLocks noGrp="1"/>
          </p:cNvSpPr>
          <p:nvPr>
            <p:ph type="ctrTitle" idx="8"/>
          </p:nvPr>
        </p:nvSpPr>
        <p:spPr>
          <a:xfrm>
            <a:off x="5908324" y="3282994"/>
            <a:ext cx="24513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53" name="Google Shape;253;g2216da32fd0_0_2345"/>
          <p:cNvSpPr txBox="1">
            <a:spLocks noGrp="1"/>
          </p:cNvSpPr>
          <p:nvPr>
            <p:ph type="ctrTitle" idx="9"/>
          </p:nvPr>
        </p:nvSpPr>
        <p:spPr>
          <a:xfrm>
            <a:off x="1912664" y="1297314"/>
            <a:ext cx="24513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54" name="Google Shape;254;g2216da32fd0_0_2345"/>
          <p:cNvSpPr txBox="1">
            <a:spLocks noGrp="1"/>
          </p:cNvSpPr>
          <p:nvPr>
            <p:ph type="subTitle" idx="13"/>
          </p:nvPr>
        </p:nvSpPr>
        <p:spPr>
          <a:xfrm>
            <a:off x="1912664" y="1573018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g2216da32fd0_0_2345"/>
          <p:cNvSpPr txBox="1">
            <a:spLocks noGrp="1"/>
          </p:cNvSpPr>
          <p:nvPr>
            <p:ph type="title" idx="14"/>
          </p:nvPr>
        </p:nvSpPr>
        <p:spPr>
          <a:xfrm>
            <a:off x="784376" y="1286887"/>
            <a:ext cx="814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56" name="Google Shape;256;g2216da32fd0_0_2345"/>
          <p:cNvSpPr txBox="1">
            <a:spLocks noGrp="1"/>
          </p:cNvSpPr>
          <p:nvPr>
            <p:ph type="subTitle" idx="15"/>
          </p:nvPr>
        </p:nvSpPr>
        <p:spPr>
          <a:xfrm>
            <a:off x="1912664" y="3563486"/>
            <a:ext cx="2451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7" name="Google Shape;257;g2216da32fd0_0_2345"/>
          <p:cNvSpPr txBox="1">
            <a:spLocks noGrp="1"/>
          </p:cNvSpPr>
          <p:nvPr>
            <p:ph type="title" idx="16"/>
          </p:nvPr>
        </p:nvSpPr>
        <p:spPr>
          <a:xfrm>
            <a:off x="784376" y="3284192"/>
            <a:ext cx="814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58" name="Google Shape;258;g2216da32fd0_0_2345"/>
          <p:cNvSpPr txBox="1">
            <a:spLocks noGrp="1"/>
          </p:cNvSpPr>
          <p:nvPr>
            <p:ph type="subTitle" idx="17"/>
          </p:nvPr>
        </p:nvSpPr>
        <p:spPr>
          <a:xfrm>
            <a:off x="1912664" y="2596068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g2216da32fd0_0_2345"/>
          <p:cNvSpPr txBox="1">
            <a:spLocks noGrp="1"/>
          </p:cNvSpPr>
          <p:nvPr>
            <p:ph type="title" idx="18"/>
          </p:nvPr>
        </p:nvSpPr>
        <p:spPr>
          <a:xfrm>
            <a:off x="784376" y="2313531"/>
            <a:ext cx="814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60" name="Google Shape;260;g2216da32fd0_0_2345"/>
          <p:cNvSpPr txBox="1">
            <a:spLocks noGrp="1"/>
          </p:cNvSpPr>
          <p:nvPr>
            <p:ph type="ctrTitle" idx="19"/>
          </p:nvPr>
        </p:nvSpPr>
        <p:spPr>
          <a:xfrm>
            <a:off x="1912664" y="2304052"/>
            <a:ext cx="24513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61" name="Google Shape;261;g2216da32fd0_0_2345"/>
          <p:cNvSpPr txBox="1">
            <a:spLocks noGrp="1"/>
          </p:cNvSpPr>
          <p:nvPr>
            <p:ph type="ctrTitle" idx="20"/>
          </p:nvPr>
        </p:nvSpPr>
        <p:spPr>
          <a:xfrm>
            <a:off x="1912664" y="3289882"/>
            <a:ext cx="24513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62" name="Google Shape;262;g2216da32fd0_0_2345"/>
          <p:cNvSpPr txBox="1">
            <a:spLocks noGrp="1"/>
          </p:cNvSpPr>
          <p:nvPr>
            <p:ph type="title" idx="21"/>
          </p:nvPr>
        </p:nvSpPr>
        <p:spPr>
          <a:xfrm>
            <a:off x="720000" y="540000"/>
            <a:ext cx="770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9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oogle Shape;264;g2216da32fd0_0_2388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265" name="Google Shape;265;g2216da32fd0_0_2388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g2216da32fd0_0_2388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g2216da32fd0_0_2388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g2216da32fd0_0_2388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g2216da32fd0_0_2388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g2216da32fd0_0_2388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g2216da32fd0_0_2388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2216da32fd0_0_2388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g2216da32fd0_0_2388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g2216da32fd0_0_2388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2216da32fd0_0_2388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g2216da32fd0_0_2388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g2216da32fd0_0_2388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g2216da32fd0_0_2388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g2216da32fd0_0_2388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g2216da32fd0_0_2388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g2216da32fd0_0_2388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h="12000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g2216da32fd0_0_2388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g2216da32fd0_0_2388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g2216da32fd0_0_2388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g2216da32fd0_0_2388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g2216da32fd0_0_2388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g2216da32fd0_0_2388"/>
          <p:cNvSpPr txBox="1">
            <a:spLocks noGrp="1"/>
          </p:cNvSpPr>
          <p:nvPr>
            <p:ph type="ctrTitle"/>
          </p:nvPr>
        </p:nvSpPr>
        <p:spPr>
          <a:xfrm>
            <a:off x="3443850" y="1786175"/>
            <a:ext cx="22563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88" name="Google Shape;288;g2216da32fd0_0_2388"/>
          <p:cNvSpPr txBox="1">
            <a:spLocks noGrp="1"/>
          </p:cNvSpPr>
          <p:nvPr>
            <p:ph type="subTitle" idx="1"/>
          </p:nvPr>
        </p:nvSpPr>
        <p:spPr>
          <a:xfrm>
            <a:off x="3443845" y="2057896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g2216da32fd0_0_2388"/>
          <p:cNvSpPr txBox="1">
            <a:spLocks noGrp="1"/>
          </p:cNvSpPr>
          <p:nvPr>
            <p:ph type="subTitle" idx="2"/>
          </p:nvPr>
        </p:nvSpPr>
        <p:spPr>
          <a:xfrm>
            <a:off x="4759920" y="3694544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g2216da32fd0_0_2388"/>
          <p:cNvSpPr txBox="1">
            <a:spLocks noGrp="1"/>
          </p:cNvSpPr>
          <p:nvPr>
            <p:ph type="ctrTitle" idx="3"/>
          </p:nvPr>
        </p:nvSpPr>
        <p:spPr>
          <a:xfrm>
            <a:off x="4759920" y="3409503"/>
            <a:ext cx="22563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91" name="Google Shape;291;g2216da32fd0_0_2388"/>
          <p:cNvSpPr txBox="1">
            <a:spLocks noGrp="1"/>
          </p:cNvSpPr>
          <p:nvPr>
            <p:ph type="ctrTitle" idx="4"/>
          </p:nvPr>
        </p:nvSpPr>
        <p:spPr>
          <a:xfrm>
            <a:off x="811705" y="1786175"/>
            <a:ext cx="22563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92" name="Google Shape;292;g2216da32fd0_0_2388"/>
          <p:cNvSpPr txBox="1">
            <a:spLocks noGrp="1"/>
          </p:cNvSpPr>
          <p:nvPr>
            <p:ph type="subTitle" idx="5"/>
          </p:nvPr>
        </p:nvSpPr>
        <p:spPr>
          <a:xfrm>
            <a:off x="811705" y="2057896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g2216da32fd0_0_2388"/>
          <p:cNvSpPr txBox="1">
            <a:spLocks noGrp="1"/>
          </p:cNvSpPr>
          <p:nvPr>
            <p:ph type="subTitle" idx="6"/>
          </p:nvPr>
        </p:nvSpPr>
        <p:spPr>
          <a:xfrm>
            <a:off x="2127778" y="3694544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4" name="Google Shape;294;g2216da32fd0_0_2388"/>
          <p:cNvSpPr txBox="1">
            <a:spLocks noGrp="1"/>
          </p:cNvSpPr>
          <p:nvPr>
            <p:ph type="ctrTitle" idx="7"/>
          </p:nvPr>
        </p:nvSpPr>
        <p:spPr>
          <a:xfrm>
            <a:off x="2127780" y="3409503"/>
            <a:ext cx="22563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95" name="Google Shape;295;g2216da32fd0_0_2388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96" name="Google Shape;296;g2216da32fd0_0_2388"/>
          <p:cNvSpPr txBox="1">
            <a:spLocks noGrp="1"/>
          </p:cNvSpPr>
          <p:nvPr>
            <p:ph type="ctrTitle" idx="9"/>
          </p:nvPr>
        </p:nvSpPr>
        <p:spPr>
          <a:xfrm>
            <a:off x="6075995" y="1786175"/>
            <a:ext cx="22563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97" name="Google Shape;297;g2216da32fd0_0_2388"/>
          <p:cNvSpPr txBox="1">
            <a:spLocks noGrp="1"/>
          </p:cNvSpPr>
          <p:nvPr>
            <p:ph type="subTitle" idx="13"/>
          </p:nvPr>
        </p:nvSpPr>
        <p:spPr>
          <a:xfrm>
            <a:off x="6075995" y="2057896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1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216da32fd0_0_1864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sz="5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sz="5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sz="5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sz="5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sz="5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sz="5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sz="5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sz="5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sz="5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57" name="Google Shape;57;g2216da32fd0_0_1864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 Thin"/>
              <a:buChar char="●"/>
              <a:defRPr sz="1800" b="0" i="0" u="none" strike="noStrike" cap="non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 Thin"/>
              <a:buChar char="○"/>
              <a:defRPr sz="1800" b="0" i="0" u="none" strike="noStrike" cap="non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 Thin"/>
              <a:buChar char="■"/>
              <a:defRPr sz="1800" b="0" i="0" u="none" strike="noStrike" cap="non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●"/>
              <a:defRPr sz="1800" b="0" i="0" u="none" strike="noStrike" cap="non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○"/>
              <a:defRPr sz="1800" b="0" i="0" u="none" strike="noStrike" cap="non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■"/>
              <a:defRPr sz="1800" b="0" i="0" u="none" strike="noStrike" cap="non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●"/>
              <a:defRPr sz="1800" b="0" i="0" u="none" strike="noStrike" cap="non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○"/>
              <a:defRPr sz="1800" b="0" i="0" u="none" strike="noStrike" cap="non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■"/>
              <a:defRPr sz="1800" b="0" i="0" u="none" strike="noStrike" cap="non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58" name="Google Shape;58;g2216da32fd0_0_1864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216da32fd0_0_2290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167" name="Google Shape;167;g2216da32fd0_0_2290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168" name="Google Shape;168;g2216da32fd0_0_22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g2e702b9519d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2e702b9519d_0_0"/>
          <p:cNvSpPr txBox="1"/>
          <p:nvPr/>
        </p:nvSpPr>
        <p:spPr>
          <a:xfrm>
            <a:off x="3792125" y="799800"/>
            <a:ext cx="51159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Portofolio - </a:t>
            </a:r>
            <a:r>
              <a:rPr lang="en" sz="2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E-Learning</a:t>
            </a:r>
            <a:endParaRPr sz="23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4" name="Google Shape;304;g2e702b9519d_0_0"/>
          <p:cNvSpPr txBox="1"/>
          <p:nvPr/>
        </p:nvSpPr>
        <p:spPr>
          <a:xfrm>
            <a:off x="3792125" y="1575500"/>
            <a:ext cx="5352000" cy="19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" sz="4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Model Prediksi Pelanggan Gagal Bayar Kartu Kredit</a:t>
            </a:r>
            <a:endParaRPr sz="4000" b="0" i="0" u="none" strike="noStrike" cap="none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05" name="Google Shape;305;g2e702b9519d_0_0"/>
          <p:cNvSpPr txBox="1"/>
          <p:nvPr/>
        </p:nvSpPr>
        <p:spPr>
          <a:xfrm>
            <a:off x="3792125" y="3812800"/>
            <a:ext cx="51159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Owner: </a:t>
            </a:r>
            <a:r>
              <a:rPr lang="en" sz="20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Muh. </a:t>
            </a:r>
            <a:r>
              <a:rPr lang="en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Ikbal Fakula Binti Armin</a:t>
            </a:r>
            <a:endParaRPr sz="23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6" name="Google Shape;306;g2e702b9519d_0_0"/>
          <p:cNvSpPr txBox="1"/>
          <p:nvPr/>
        </p:nvSpPr>
        <p:spPr>
          <a:xfrm>
            <a:off x="3792125" y="4412750"/>
            <a:ext cx="51159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highlight>
                  <a:srgbClr val="FFF2CC"/>
                </a:highlight>
                <a:latin typeface="Arial"/>
                <a:ea typeface="Arial"/>
                <a:cs typeface="Arial"/>
                <a:sym typeface="Arial"/>
              </a:rPr>
              <a:t>Build your skill and portfolio via myskill.id/bootcamp </a:t>
            </a:r>
            <a:endParaRPr sz="1400" b="0" i="0" u="none" strike="noStrike" cap="none">
              <a:solidFill>
                <a:srgbClr val="000000"/>
              </a:solidFill>
              <a:highlight>
                <a:srgbClr val="FFF2CC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0" name="Google Shape;560;g2216da32fd0_0_1032"/>
          <p:cNvGrpSpPr/>
          <p:nvPr/>
        </p:nvGrpSpPr>
        <p:grpSpPr>
          <a:xfrm rot="1123243">
            <a:off x="3471859" y="2985476"/>
            <a:ext cx="1335268" cy="718509"/>
            <a:chOff x="4345425" y="2175475"/>
            <a:chExt cx="800750" cy="176025"/>
          </a:xfrm>
        </p:grpSpPr>
        <p:sp>
          <p:nvSpPr>
            <p:cNvPr id="561" name="Google Shape;561;g2216da32fd0_0_1032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D400">
                <a:alpha val="1607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18919B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562" name="Google Shape;562;g2216da32fd0_0_1032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D400">
                <a:alpha val="1607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18919B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563" name="Google Shape;563;g2216da32fd0_0_1032"/>
          <p:cNvGrpSpPr/>
          <p:nvPr/>
        </p:nvGrpSpPr>
        <p:grpSpPr>
          <a:xfrm>
            <a:off x="8325085" y="65154"/>
            <a:ext cx="763768" cy="752531"/>
            <a:chOff x="695950" y="3458000"/>
            <a:chExt cx="966550" cy="952450"/>
          </a:xfrm>
        </p:grpSpPr>
        <p:sp>
          <p:nvSpPr>
            <p:cNvPr id="564" name="Google Shape;564;g2216da32fd0_0_1032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g2216da32fd0_0_1032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g2216da32fd0_0_1032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g2216da32fd0_0_1032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g2216da32fd0_0_1032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g2216da32fd0_0_1032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g2216da32fd0_0_1032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g2216da32fd0_0_1032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g2216da32fd0_0_1032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3" name="Google Shape;573;g2216da32fd0_0_1032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574" name="Google Shape;574;g2216da32fd0_0_10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5" name="Google Shape;575;g2216da32fd0_0_1032"/>
          <p:cNvGrpSpPr/>
          <p:nvPr/>
        </p:nvGrpSpPr>
        <p:grpSpPr>
          <a:xfrm rot="1123243">
            <a:off x="608785" y="1209439"/>
            <a:ext cx="1335268" cy="718509"/>
            <a:chOff x="4345425" y="2175475"/>
            <a:chExt cx="800750" cy="176025"/>
          </a:xfrm>
        </p:grpSpPr>
        <p:sp>
          <p:nvSpPr>
            <p:cNvPr id="576" name="Google Shape;576;g2216da32fd0_0_1032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D400">
                <a:alpha val="1607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18919B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577" name="Google Shape;577;g2216da32fd0_0_1032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D400">
                <a:alpha val="1607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18919B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578" name="Google Shape;578;g2216da32fd0_0_1032"/>
          <p:cNvSpPr txBox="1">
            <a:spLocks noGrp="1"/>
          </p:cNvSpPr>
          <p:nvPr>
            <p:ph type="ctrTitle" idx="4294967295"/>
          </p:nvPr>
        </p:nvSpPr>
        <p:spPr>
          <a:xfrm>
            <a:off x="417875" y="1344891"/>
            <a:ext cx="18999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</a:pPr>
            <a:r>
              <a:rPr lang="en" sz="1400" b="1" i="0" u="none" strike="noStrike" cap="non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Pemilihan Algoritma</a:t>
            </a:r>
            <a:endParaRPr sz="1400" b="1" i="0" u="none" strike="noStrike" cap="non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9" name="Google Shape;579;g2216da32fd0_0_1032"/>
          <p:cNvSpPr txBox="1"/>
          <p:nvPr/>
        </p:nvSpPr>
        <p:spPr>
          <a:xfrm>
            <a:off x="299550" y="300600"/>
            <a:ext cx="7969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1" u="none" strike="noStrike" cap="non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4. Modeling</a:t>
            </a:r>
            <a:endParaRPr sz="3600" b="1" i="1" u="none" strike="noStrike" cap="non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80" name="Google Shape;580;g2216da32fd0_0_1032"/>
          <p:cNvGrpSpPr/>
          <p:nvPr/>
        </p:nvGrpSpPr>
        <p:grpSpPr>
          <a:xfrm rot="1123243">
            <a:off x="3523962" y="1193079"/>
            <a:ext cx="1335268" cy="718509"/>
            <a:chOff x="4345425" y="2175475"/>
            <a:chExt cx="800750" cy="176025"/>
          </a:xfrm>
        </p:grpSpPr>
        <p:sp>
          <p:nvSpPr>
            <p:cNvPr id="581" name="Google Shape;581;g2216da32fd0_0_1032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D400">
                <a:alpha val="1607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18919B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582" name="Google Shape;582;g2216da32fd0_0_1032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D400">
                <a:alpha val="1607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18919B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583" name="Google Shape;583;g2216da32fd0_0_1032"/>
          <p:cNvSpPr txBox="1">
            <a:spLocks noGrp="1"/>
          </p:cNvSpPr>
          <p:nvPr>
            <p:ph type="subTitle" idx="4294967295"/>
          </p:nvPr>
        </p:nvSpPr>
        <p:spPr>
          <a:xfrm>
            <a:off x="3402283" y="1839037"/>
            <a:ext cx="20184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Melakukan </a:t>
            </a:r>
            <a:r>
              <a:rPr lang="en" sz="1200" b="0" i="1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tuning </a:t>
            </a:r>
            <a:r>
              <a:rPr lang="en" sz="1200" b="0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r>
              <a:rPr lang="en" sz="1200" b="0" i="1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 b="0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menggunakan </a:t>
            </a:r>
            <a:r>
              <a:rPr lang="en" sz="1200" b="0" i="1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GridSearchCV</a:t>
            </a:r>
            <a:endParaRPr sz="1200" b="0" i="1" u="none" strike="noStrike" cap="none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4" name="Google Shape;584;g2216da32fd0_0_1032"/>
          <p:cNvSpPr txBox="1">
            <a:spLocks noGrp="1"/>
          </p:cNvSpPr>
          <p:nvPr>
            <p:ph type="ctrTitle" idx="4294967295"/>
          </p:nvPr>
        </p:nvSpPr>
        <p:spPr>
          <a:xfrm>
            <a:off x="3333051" y="1328531"/>
            <a:ext cx="18999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</a:pPr>
            <a:r>
              <a:rPr lang="en" sz="1200" b="1" i="0" u="none" strike="noStrike" cap="non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Pencarian </a:t>
            </a:r>
            <a:r>
              <a:rPr lang="en" sz="1200" b="1" i="1" u="none" strike="noStrike" cap="non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Hyperparameter</a:t>
            </a:r>
            <a:r>
              <a:rPr lang="en" sz="1200" b="1" i="0" u="none" strike="noStrike" cap="non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 Terbaik</a:t>
            </a:r>
            <a:endParaRPr sz="1200" b="1" i="0" u="none" strike="noStrike" cap="non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85" name="Google Shape;585;g2216da32fd0_0_1032"/>
          <p:cNvGrpSpPr/>
          <p:nvPr/>
        </p:nvGrpSpPr>
        <p:grpSpPr>
          <a:xfrm>
            <a:off x="289071" y="1875287"/>
            <a:ext cx="2448762" cy="2686693"/>
            <a:chOff x="1021623" y="2156228"/>
            <a:chExt cx="3531892" cy="3875064"/>
          </a:xfrm>
        </p:grpSpPr>
        <p:sp>
          <p:nvSpPr>
            <p:cNvPr id="586" name="Google Shape;586;g2216da32fd0_0_1032"/>
            <p:cNvSpPr/>
            <p:nvPr/>
          </p:nvSpPr>
          <p:spPr>
            <a:xfrm>
              <a:off x="1021623" y="2703231"/>
              <a:ext cx="1381258" cy="1381258"/>
            </a:xfrm>
            <a:prstGeom prst="ellipse">
              <a:avLst/>
            </a:prstGeom>
            <a:solidFill>
              <a:schemeClr val="accent3"/>
            </a:solidFill>
            <a:ln w="25400" cap="flat" cmpd="sng">
              <a:solidFill>
                <a:srgbClr val="5769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0" i="1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Artificial Neural Network</a:t>
              </a:r>
              <a:endParaRPr sz="900" b="0" i="1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g2216da32fd0_0_1032"/>
            <p:cNvSpPr/>
            <p:nvPr/>
          </p:nvSpPr>
          <p:spPr>
            <a:xfrm>
              <a:off x="3104907" y="2703231"/>
              <a:ext cx="1381258" cy="1305684"/>
            </a:xfrm>
            <a:prstGeom prst="ellipse">
              <a:avLst/>
            </a:prstGeom>
            <a:solidFill>
              <a:schemeClr val="accent3"/>
            </a:solidFill>
            <a:ln w="25400" cap="flat" cmpd="sng">
              <a:solidFill>
                <a:srgbClr val="5769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0" i="1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Decision Tree</a:t>
              </a:r>
              <a:endParaRPr sz="900" b="0" i="1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g2216da32fd0_0_1032"/>
            <p:cNvSpPr/>
            <p:nvPr/>
          </p:nvSpPr>
          <p:spPr>
            <a:xfrm>
              <a:off x="2063265" y="2156228"/>
              <a:ext cx="1381258" cy="1381258"/>
            </a:xfrm>
            <a:prstGeom prst="ellipse">
              <a:avLst/>
            </a:prstGeom>
            <a:solidFill>
              <a:schemeClr val="accent3"/>
            </a:solidFill>
            <a:ln w="25400" cap="flat" cmpd="sng">
              <a:solidFill>
                <a:srgbClr val="5769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0" i="1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Support Vector Machine</a:t>
              </a:r>
              <a:endParaRPr sz="900" b="0" i="1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g2216da32fd0_0_1032"/>
            <p:cNvSpPr/>
            <p:nvPr/>
          </p:nvSpPr>
          <p:spPr>
            <a:xfrm>
              <a:off x="3172257" y="3786055"/>
              <a:ext cx="1381258" cy="1381258"/>
            </a:xfrm>
            <a:prstGeom prst="ellipse">
              <a:avLst/>
            </a:prstGeom>
            <a:solidFill>
              <a:schemeClr val="accent3"/>
            </a:solidFill>
            <a:ln w="25400" cap="flat" cmpd="sng">
              <a:solidFill>
                <a:srgbClr val="5769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0" i="1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K-Nearest Neighbor</a:t>
              </a:r>
              <a:endParaRPr sz="900" b="0" i="1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g2216da32fd0_0_1032"/>
            <p:cNvSpPr/>
            <p:nvPr/>
          </p:nvSpPr>
          <p:spPr>
            <a:xfrm>
              <a:off x="1034166" y="3862548"/>
              <a:ext cx="1305120" cy="1305120"/>
            </a:xfrm>
            <a:prstGeom prst="ellipse">
              <a:avLst/>
            </a:prstGeom>
            <a:solidFill>
              <a:srgbClr val="FBEBB7"/>
            </a:solidFill>
            <a:ln w="25400" cap="flat" cmpd="sng">
              <a:solidFill>
                <a:srgbClr val="A9870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0" i="1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Logistic </a:t>
              </a:r>
              <a:r>
                <a:rPr lang="en" sz="700" b="0" i="1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Regression</a:t>
              </a:r>
              <a:endParaRPr sz="900" b="0" i="1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g2216da32fd0_0_1032"/>
            <p:cNvSpPr/>
            <p:nvPr/>
          </p:nvSpPr>
          <p:spPr>
            <a:xfrm>
              <a:off x="1699268" y="4695134"/>
              <a:ext cx="1305121" cy="1305121"/>
            </a:xfrm>
            <a:prstGeom prst="ellipse">
              <a:avLst/>
            </a:prstGeom>
            <a:solidFill>
              <a:srgbClr val="FBEAB6"/>
            </a:solidFill>
            <a:ln w="25400" cap="flat" cmpd="sng">
              <a:solidFill>
                <a:srgbClr val="B395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0" i="1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Random Forest</a:t>
              </a:r>
              <a:endParaRPr sz="900" b="0" i="1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g2216da32fd0_0_1032"/>
            <p:cNvSpPr/>
            <p:nvPr/>
          </p:nvSpPr>
          <p:spPr>
            <a:xfrm>
              <a:off x="2793840" y="4726171"/>
              <a:ext cx="1305121" cy="1305121"/>
            </a:xfrm>
            <a:prstGeom prst="ellipse">
              <a:avLst/>
            </a:prstGeom>
            <a:solidFill>
              <a:srgbClr val="FBEAB6"/>
            </a:solidFill>
            <a:ln w="25400" cap="flat" cmpd="sng">
              <a:solidFill>
                <a:srgbClr val="B395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0" i="1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Gradient Boosting</a:t>
              </a:r>
              <a:endParaRPr sz="900" b="0" i="1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93" name="Google Shape;593;g2216da32fd0_0_10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3831" y="1420040"/>
            <a:ext cx="3412865" cy="1030001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g2216da32fd0_0_1032"/>
          <p:cNvSpPr txBox="1"/>
          <p:nvPr/>
        </p:nvSpPr>
        <p:spPr>
          <a:xfrm>
            <a:off x="3195392" y="3570569"/>
            <a:ext cx="20184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Membuat </a:t>
            </a:r>
            <a:r>
              <a:rPr lang="en" sz="1200" b="0" i="1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model machine learning </a:t>
            </a:r>
            <a:r>
              <a:rPr lang="en" sz="1200" b="0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menggunakan parameter terbaik</a:t>
            </a:r>
            <a:endParaRPr sz="1200" b="0" i="0" u="none" strike="noStrike" cap="none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5" name="Google Shape;595;g2216da32fd0_0_1032"/>
          <p:cNvSpPr txBox="1"/>
          <p:nvPr/>
        </p:nvSpPr>
        <p:spPr>
          <a:xfrm>
            <a:off x="3177873" y="3214046"/>
            <a:ext cx="18999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</a:pPr>
            <a:r>
              <a:rPr lang="en" sz="1400" b="1" i="0" u="none" strike="noStrike" cap="non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Pembangunan Model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216da32fd0_0_1838"/>
          <p:cNvSpPr/>
          <p:nvPr/>
        </p:nvSpPr>
        <p:spPr>
          <a:xfrm>
            <a:off x="4168139" y="2525151"/>
            <a:ext cx="2064189" cy="1433086"/>
          </a:xfrm>
          <a:prstGeom prst="roundRect">
            <a:avLst>
              <a:gd name="adj" fmla="val 16667"/>
            </a:avLst>
          </a:prstGeom>
          <a:solidFill>
            <a:srgbClr val="F4CCCC">
              <a:alpha val="32549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g2216da32fd0_0_1838"/>
          <p:cNvSpPr/>
          <p:nvPr/>
        </p:nvSpPr>
        <p:spPr>
          <a:xfrm>
            <a:off x="6385559" y="2525149"/>
            <a:ext cx="2159215" cy="1433087"/>
          </a:xfrm>
          <a:prstGeom prst="roundRect">
            <a:avLst>
              <a:gd name="adj" fmla="val 16667"/>
            </a:avLst>
          </a:prstGeom>
          <a:solidFill>
            <a:srgbClr val="D9EAD3">
              <a:alpha val="33333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2" name="Google Shape;602;g2216da32fd0_0_1838"/>
          <p:cNvGrpSpPr/>
          <p:nvPr/>
        </p:nvGrpSpPr>
        <p:grpSpPr>
          <a:xfrm>
            <a:off x="3854590" y="4740705"/>
            <a:ext cx="1434817" cy="389011"/>
            <a:chOff x="3248325" y="4588800"/>
            <a:chExt cx="2045939" cy="554700"/>
          </a:xfrm>
        </p:grpSpPr>
        <p:sp>
          <p:nvSpPr>
            <p:cNvPr id="603" name="Google Shape;603;g2216da32fd0_0_1838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g2216da32fd0_0_1838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g2216da32fd0_0_1838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6" name="Google Shape;606;g2216da32fd0_0_1838"/>
          <p:cNvGrpSpPr/>
          <p:nvPr/>
        </p:nvGrpSpPr>
        <p:grpSpPr>
          <a:xfrm>
            <a:off x="8325085" y="65152"/>
            <a:ext cx="763768" cy="752531"/>
            <a:chOff x="695950" y="3458000"/>
            <a:chExt cx="966550" cy="952450"/>
          </a:xfrm>
        </p:grpSpPr>
        <p:sp>
          <p:nvSpPr>
            <p:cNvPr id="607" name="Google Shape;607;g2216da32fd0_0_1838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g2216da32fd0_0_1838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g2216da32fd0_0_1838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g2216da32fd0_0_1838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g2216da32fd0_0_1838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g2216da32fd0_0_1838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g2216da32fd0_0_1838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g2216da32fd0_0_1838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g2216da32fd0_0_1838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6" name="Google Shape;616;g2216da32fd0_0_1838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617" name="Google Shape;617;g2216da32fd0_0_18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g2216da32fd0_0_1838"/>
          <p:cNvSpPr txBox="1"/>
          <p:nvPr/>
        </p:nvSpPr>
        <p:spPr>
          <a:xfrm>
            <a:off x="6136185" y="2072598"/>
            <a:ext cx="2608200" cy="41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Recall</a:t>
            </a:r>
            <a:endParaRPr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g2216da32fd0_0_1838"/>
          <p:cNvSpPr txBox="1"/>
          <p:nvPr/>
        </p:nvSpPr>
        <p:spPr>
          <a:xfrm>
            <a:off x="299550" y="300600"/>
            <a:ext cx="7969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1" u="none" strike="noStrike" cap="non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5. Evaluation</a:t>
            </a:r>
            <a:endParaRPr sz="3600" b="1" i="1" u="none" strike="noStrike" cap="non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0" name="Google Shape;620;g2216da32fd0_0_1838"/>
          <p:cNvSpPr txBox="1"/>
          <p:nvPr/>
        </p:nvSpPr>
        <p:spPr>
          <a:xfrm>
            <a:off x="499253" y="965908"/>
            <a:ext cx="7943743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Untuk mengukur keberhasilan model dalam memprediksi digunakan parameter akurasi dan recall dengan bobot masing-masing 50 persen.</a:t>
            </a:r>
            <a:endParaRPr/>
          </a:p>
        </p:txBody>
      </p:sp>
      <p:graphicFrame>
        <p:nvGraphicFramePr>
          <p:cNvPr id="621" name="Google Shape;621;g2216da32fd0_0_1838"/>
          <p:cNvGraphicFramePr/>
          <p:nvPr/>
        </p:nvGraphicFramePr>
        <p:xfrm>
          <a:off x="599226" y="2064412"/>
          <a:ext cx="3007250" cy="1893824"/>
        </p:xfrm>
        <a:graphic>
          <a:graphicData uri="http://schemas.openxmlformats.org/drawingml/2006/table">
            <a:tbl>
              <a:tblPr>
                <a:noFill/>
                <a:tableStyleId>{40670541-EFB3-433E-B797-C5C447193690}</a:tableStyleId>
              </a:tblPr>
              <a:tblGrid>
                <a:gridCol w="633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1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1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1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2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Aktual</a:t>
                      </a:r>
                      <a:endParaRPr sz="12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i="1" u="none" strike="noStrike" cap="non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Positive</a:t>
                      </a:r>
                      <a:endParaRPr sz="12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i="1" u="none" strike="noStrike" cap="non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Negative</a:t>
                      </a:r>
                      <a:endParaRPr sz="12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Prediksi</a:t>
                      </a:r>
                      <a:endParaRPr sz="12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i="1" u="none" strike="noStrike" cap="non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Positive</a:t>
                      </a:r>
                      <a:endParaRPr sz="12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i="1" u="none" strike="noStrike" cap="non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True Positive </a:t>
                      </a:r>
                      <a:r>
                        <a:rPr lang="en" sz="1100" u="none" strike="noStrike" cap="non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(TP)</a:t>
                      </a:r>
                      <a:endParaRPr sz="12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i="1" u="none" strike="noStrike" cap="non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False Positive </a:t>
                      </a:r>
                      <a:r>
                        <a:rPr lang="en" sz="1100" u="none" strike="noStrike" cap="non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(FP)</a:t>
                      </a:r>
                      <a:endParaRPr sz="12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i="1" u="none" strike="noStrike" cap="non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Negative</a:t>
                      </a:r>
                      <a:endParaRPr sz="12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i="1" u="none" strike="noStrike" cap="non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False Negative </a:t>
                      </a:r>
                      <a:r>
                        <a:rPr lang="en" sz="1100" u="none" strike="noStrike" cap="non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(FN)</a:t>
                      </a:r>
                      <a:endParaRPr sz="12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i="1" u="none" strike="noStrike" cap="non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True Negative </a:t>
                      </a:r>
                      <a:r>
                        <a:rPr lang="en" sz="1100" u="none" strike="noStrike" cap="non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(TN)</a:t>
                      </a:r>
                      <a:endParaRPr sz="12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22" name="Google Shape;622;g2216da32fd0_0_1838"/>
          <p:cNvSpPr txBox="1"/>
          <p:nvPr/>
        </p:nvSpPr>
        <p:spPr>
          <a:xfrm>
            <a:off x="599225" y="2023944"/>
            <a:ext cx="1387435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 i="1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Confusion Matrix</a:t>
            </a:r>
            <a:endParaRPr sz="900" b="1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g2216da32fd0_0_1838"/>
          <p:cNvSpPr txBox="1"/>
          <p:nvPr/>
        </p:nvSpPr>
        <p:spPr>
          <a:xfrm>
            <a:off x="499253" y="4075627"/>
            <a:ext cx="2288756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Positif 🡪 Gagal Bayar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Negatif 🡪 Tidak Gagal Bayar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g2216da32fd0_0_1838"/>
          <p:cNvSpPr txBox="1"/>
          <p:nvPr/>
        </p:nvSpPr>
        <p:spPr>
          <a:xfrm>
            <a:off x="3885069" y="2101074"/>
            <a:ext cx="2608200" cy="41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Akurasi</a:t>
            </a:r>
            <a:endParaRPr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g2216da32fd0_0_1838"/>
          <p:cNvSpPr txBox="1"/>
          <p:nvPr/>
        </p:nvSpPr>
        <p:spPr>
          <a:xfrm>
            <a:off x="4284150" y="3072809"/>
            <a:ext cx="1790042" cy="30585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6141" t="-3998" r="-1364" b="-1999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626" name="Google Shape;626;g2216da32fd0_0_1838"/>
          <p:cNvSpPr txBox="1"/>
          <p:nvPr/>
        </p:nvSpPr>
        <p:spPr>
          <a:xfrm>
            <a:off x="6840924" y="3072808"/>
            <a:ext cx="1149097" cy="30585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9522" t="-3998" r="-2114" b="-1999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1" name="Google Shape;631;g2216da32fd0_0_2267"/>
          <p:cNvGrpSpPr/>
          <p:nvPr/>
        </p:nvGrpSpPr>
        <p:grpSpPr>
          <a:xfrm>
            <a:off x="8325085" y="65154"/>
            <a:ext cx="763768" cy="752531"/>
            <a:chOff x="695950" y="3458000"/>
            <a:chExt cx="966550" cy="952450"/>
          </a:xfrm>
        </p:grpSpPr>
        <p:sp>
          <p:nvSpPr>
            <p:cNvPr id="632" name="Google Shape;632;g2216da32fd0_0_2267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g2216da32fd0_0_2267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g2216da32fd0_0_2267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g2216da32fd0_0_2267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g2216da32fd0_0_2267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g2216da32fd0_0_2267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g2216da32fd0_0_2267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g2216da32fd0_0_2267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g2216da32fd0_0_2267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1" name="Google Shape;641;g2216da32fd0_0_2267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642" name="Google Shape;642;g2216da32fd0_0_22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g2216da32fd0_0_2267"/>
          <p:cNvSpPr txBox="1"/>
          <p:nvPr/>
        </p:nvSpPr>
        <p:spPr>
          <a:xfrm>
            <a:off x="299550" y="300600"/>
            <a:ext cx="7969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1" u="none" strike="noStrike" cap="non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6. Deployment</a:t>
            </a:r>
            <a:endParaRPr sz="3600" b="1" i="1" u="none" strike="noStrike" cap="non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4" name="Google Shape;644;g2216da32fd0_0_2267"/>
          <p:cNvSpPr txBox="1"/>
          <p:nvPr/>
        </p:nvSpPr>
        <p:spPr>
          <a:xfrm>
            <a:off x="466432" y="1146617"/>
            <a:ext cx="7943743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Pada tahapan ini </a:t>
            </a:r>
            <a:r>
              <a:rPr lang="en" sz="1600" b="0" i="1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deployment </a:t>
            </a:r>
            <a:r>
              <a:rPr lang="en"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yang dilakukan berupa </a:t>
            </a:r>
            <a:r>
              <a:rPr lang="en" sz="1600" b="0" i="1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coding </a:t>
            </a:r>
            <a:r>
              <a:rPr lang="en"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dalam bentuk </a:t>
            </a:r>
            <a:r>
              <a:rPr lang="en" sz="1600" b="0" i="1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jupyter notebook, </a:t>
            </a:r>
            <a:r>
              <a:rPr lang="en"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karena </a:t>
            </a:r>
            <a:r>
              <a:rPr lang="en" sz="1600" b="0" i="1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end-user </a:t>
            </a:r>
            <a:r>
              <a:rPr lang="en"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nya adalah orang yang membangun model itu sendiri</a:t>
            </a:r>
            <a:endParaRPr sz="16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8"/>
          <p:cNvPicPr preferRelativeResize="0"/>
          <p:nvPr/>
        </p:nvPicPr>
        <p:blipFill rotWithShape="1">
          <a:blip r:embed="rId3">
            <a:alphaModFix/>
          </a:blip>
          <a:srcRect t="27140" r="2855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8"/>
          <p:cNvSpPr/>
          <p:nvPr/>
        </p:nvSpPr>
        <p:spPr>
          <a:xfrm>
            <a:off x="0" y="-6900"/>
            <a:ext cx="9144000" cy="5157300"/>
          </a:xfrm>
          <a:prstGeom prst="rect">
            <a:avLst/>
          </a:prstGeom>
          <a:solidFill>
            <a:srgbClr val="18919B">
              <a:alpha val="7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8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652" name="Google Shape;652;p8"/>
          <p:cNvPicPr preferRelativeResize="0"/>
          <p:nvPr/>
        </p:nvPicPr>
        <p:blipFill rotWithShape="1">
          <a:blip r:embed="rId4">
            <a:alphaModFix/>
          </a:blip>
          <a:srcRect l="20890" t="40502" r="19610" b="36591"/>
          <a:stretch/>
        </p:blipFill>
        <p:spPr>
          <a:xfrm>
            <a:off x="8333975" y="4803800"/>
            <a:ext cx="682624" cy="262799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8"/>
          <p:cNvSpPr txBox="1"/>
          <p:nvPr/>
        </p:nvSpPr>
        <p:spPr>
          <a:xfrm>
            <a:off x="308475" y="1986900"/>
            <a:ext cx="81375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4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Hands-On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" name="Google Shape;658;p9"/>
          <p:cNvPicPr preferRelativeResize="0"/>
          <p:nvPr/>
        </p:nvPicPr>
        <p:blipFill rotWithShape="1">
          <a:blip r:embed="rId3">
            <a:alphaModFix/>
          </a:blip>
          <a:srcRect b="15604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9"/>
          <p:cNvSpPr/>
          <p:nvPr/>
        </p:nvSpPr>
        <p:spPr>
          <a:xfrm>
            <a:off x="0" y="-6900"/>
            <a:ext cx="9144000" cy="5157300"/>
          </a:xfrm>
          <a:prstGeom prst="rect">
            <a:avLst/>
          </a:prstGeom>
          <a:solidFill>
            <a:srgbClr val="18919B">
              <a:alpha val="7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9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661" name="Google Shape;661;p9"/>
          <p:cNvPicPr preferRelativeResize="0"/>
          <p:nvPr/>
        </p:nvPicPr>
        <p:blipFill rotWithShape="1">
          <a:blip r:embed="rId4">
            <a:alphaModFix/>
          </a:blip>
          <a:srcRect l="20890" t="40502" r="19610" b="36591"/>
          <a:stretch/>
        </p:blipFill>
        <p:spPr>
          <a:xfrm>
            <a:off x="8333975" y="4803800"/>
            <a:ext cx="682624" cy="262799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9"/>
          <p:cNvSpPr txBox="1"/>
          <p:nvPr/>
        </p:nvSpPr>
        <p:spPr>
          <a:xfrm>
            <a:off x="359325" y="1494300"/>
            <a:ext cx="80619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6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Thank You!</a:t>
            </a:r>
            <a:endParaRPr sz="64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3" name="Google Shape;663;p9"/>
          <p:cNvSpPr txBox="1"/>
          <p:nvPr/>
        </p:nvSpPr>
        <p:spPr>
          <a:xfrm>
            <a:off x="435525" y="2654075"/>
            <a:ext cx="7765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See you in the next video! </a:t>
            </a: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p4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312" name="Google Shape;312;p4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4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4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5" name="Google Shape;315;p4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316" name="Google Shape;316;p4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4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4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4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4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4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4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4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4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5" name="Google Shape;325;p4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26" name="Google Shape;32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Poin Belajar</a:t>
            </a:r>
            <a:endParaRPr sz="3600" b="1" i="0" u="none" strike="noStrike" cap="non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8" name="Google Shape;328;p4"/>
          <p:cNvCxnSpPr>
            <a:stCxn id="329" idx="4"/>
            <a:endCxn id="330" idx="4"/>
          </p:cNvCxnSpPr>
          <p:nvPr/>
        </p:nvCxnSpPr>
        <p:spPr>
          <a:xfrm>
            <a:off x="662475" y="1471450"/>
            <a:ext cx="0" cy="123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9" name="Google Shape;329;p4"/>
          <p:cNvSpPr/>
          <p:nvPr/>
        </p:nvSpPr>
        <p:spPr>
          <a:xfrm>
            <a:off x="531075" y="1208650"/>
            <a:ext cx="262800" cy="2628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4"/>
          <p:cNvSpPr/>
          <p:nvPr/>
        </p:nvSpPr>
        <p:spPr>
          <a:xfrm>
            <a:off x="531075" y="2440350"/>
            <a:ext cx="262800" cy="2628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"/>
          <p:cNvSpPr txBox="1"/>
          <p:nvPr/>
        </p:nvSpPr>
        <p:spPr>
          <a:xfrm>
            <a:off x="811300" y="1109200"/>
            <a:ext cx="447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Framework Data Analytics</a:t>
            </a:r>
            <a:endParaRPr sz="18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4"/>
          <p:cNvSpPr txBox="1"/>
          <p:nvPr/>
        </p:nvSpPr>
        <p:spPr>
          <a:xfrm>
            <a:off x="811300" y="2340900"/>
            <a:ext cx="447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1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Hands-on Coding</a:t>
            </a:r>
            <a:r>
              <a:rPr lang="en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"/>
          <p:cNvPicPr preferRelativeResize="0"/>
          <p:nvPr/>
        </p:nvPicPr>
        <p:blipFill rotWithShape="1">
          <a:blip r:embed="rId3">
            <a:alphaModFix/>
          </a:blip>
          <a:srcRect t="27140" r="2855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"/>
          <p:cNvSpPr/>
          <p:nvPr/>
        </p:nvSpPr>
        <p:spPr>
          <a:xfrm>
            <a:off x="0" y="-6900"/>
            <a:ext cx="9144000" cy="5157300"/>
          </a:xfrm>
          <a:prstGeom prst="rect">
            <a:avLst/>
          </a:prstGeom>
          <a:solidFill>
            <a:srgbClr val="18919B">
              <a:alpha val="7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5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40" name="Google Shape;340;p5"/>
          <p:cNvPicPr preferRelativeResize="0"/>
          <p:nvPr/>
        </p:nvPicPr>
        <p:blipFill rotWithShape="1">
          <a:blip r:embed="rId4">
            <a:alphaModFix/>
          </a:blip>
          <a:srcRect l="20890" t="40502" r="19610" b="36591"/>
          <a:stretch/>
        </p:blipFill>
        <p:spPr>
          <a:xfrm>
            <a:off x="8333975" y="4803800"/>
            <a:ext cx="682624" cy="26279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"/>
          <p:cNvSpPr txBox="1"/>
          <p:nvPr/>
        </p:nvSpPr>
        <p:spPr>
          <a:xfrm>
            <a:off x="308475" y="1986900"/>
            <a:ext cx="81375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4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Framework Data Analytics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6"/>
          <p:cNvGrpSpPr/>
          <p:nvPr/>
        </p:nvGrpSpPr>
        <p:grpSpPr>
          <a:xfrm>
            <a:off x="3854590" y="4740700"/>
            <a:ext cx="1434817" cy="389011"/>
            <a:chOff x="3248325" y="4588800"/>
            <a:chExt cx="2045939" cy="554700"/>
          </a:xfrm>
        </p:grpSpPr>
        <p:sp>
          <p:nvSpPr>
            <p:cNvPr id="347" name="Google Shape;347;p6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0" name="Google Shape;350;p6"/>
          <p:cNvGrpSpPr/>
          <p:nvPr/>
        </p:nvGrpSpPr>
        <p:grpSpPr>
          <a:xfrm>
            <a:off x="8325085" y="65157"/>
            <a:ext cx="763768" cy="752531"/>
            <a:chOff x="695950" y="3458000"/>
            <a:chExt cx="966550" cy="952450"/>
          </a:xfrm>
        </p:grpSpPr>
        <p:sp>
          <p:nvSpPr>
            <p:cNvPr id="351" name="Google Shape;351;p6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0" name="Google Shape;360;p6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61" name="Google Shape;36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6"/>
          <p:cNvSpPr txBox="1"/>
          <p:nvPr/>
        </p:nvSpPr>
        <p:spPr>
          <a:xfrm>
            <a:off x="359325" y="164275"/>
            <a:ext cx="78846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2400" b="1" i="0" u="none" strike="noStrike" cap="non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Cross-Industry Standard Process for Data Mining</a:t>
            </a:r>
            <a:endParaRPr sz="2400" b="1" i="0" u="none" strike="noStrike" cap="non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3" name="Google Shape;363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598" y="970974"/>
            <a:ext cx="3484781" cy="3484781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6"/>
          <p:cNvSpPr/>
          <p:nvPr/>
        </p:nvSpPr>
        <p:spPr>
          <a:xfrm>
            <a:off x="4124982" y="1004855"/>
            <a:ext cx="842964" cy="5082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Business Understanding</a:t>
            </a:r>
            <a:endParaRPr sz="700" b="1" i="1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6"/>
          <p:cNvSpPr/>
          <p:nvPr/>
        </p:nvSpPr>
        <p:spPr>
          <a:xfrm>
            <a:off x="5053459" y="1004851"/>
            <a:ext cx="3356755" cy="508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A2B2C"/>
                </a:solidFill>
                <a:latin typeface="Roboto"/>
                <a:ea typeface="Roboto"/>
                <a:cs typeface="Roboto"/>
                <a:sym typeface="Roboto"/>
              </a:rPr>
              <a:t>Tahapan untuk memahami konteks atau permasalahan yang ingin diselesaikan</a:t>
            </a:r>
            <a:endParaRPr sz="1100" b="0" i="0" u="none" strike="noStrike" cap="none">
              <a:solidFill>
                <a:srgbClr val="2A2B2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6" name="Google Shape;366;p6"/>
          <p:cNvSpPr/>
          <p:nvPr/>
        </p:nvSpPr>
        <p:spPr>
          <a:xfrm>
            <a:off x="4124943" y="1565057"/>
            <a:ext cx="842964" cy="5082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Understanding</a:t>
            </a:r>
            <a:endParaRPr sz="700" b="1" i="1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6"/>
          <p:cNvSpPr/>
          <p:nvPr/>
        </p:nvSpPr>
        <p:spPr>
          <a:xfrm>
            <a:off x="5053420" y="1565054"/>
            <a:ext cx="3356755" cy="508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Tahapan untuk memahami data yang dimiliki dan akan digunakan</a:t>
            </a:r>
            <a:endParaRPr sz="1100" b="1" i="0" u="none" strike="noStrike" cap="none">
              <a:solidFill>
                <a:srgbClr val="2A2B2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" name="Google Shape;368;p6"/>
          <p:cNvSpPr/>
          <p:nvPr/>
        </p:nvSpPr>
        <p:spPr>
          <a:xfrm>
            <a:off x="4124943" y="2136803"/>
            <a:ext cx="842964" cy="5082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Preparation</a:t>
            </a:r>
            <a:endParaRPr sz="700" b="1" i="1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6"/>
          <p:cNvSpPr/>
          <p:nvPr/>
        </p:nvSpPr>
        <p:spPr>
          <a:xfrm>
            <a:off x="5053420" y="2136801"/>
            <a:ext cx="3356755" cy="508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Tahapan untuk menyiapkan data yang dimiliki sesuai dengan kebutuhan model matematis yang digunakan</a:t>
            </a:r>
            <a:endParaRPr sz="1100" b="1" i="0" u="none" strike="noStrike" cap="none">
              <a:solidFill>
                <a:srgbClr val="2A2B2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" name="Google Shape;370;p6"/>
          <p:cNvSpPr/>
          <p:nvPr/>
        </p:nvSpPr>
        <p:spPr>
          <a:xfrm>
            <a:off x="4124943" y="3240633"/>
            <a:ext cx="842964" cy="5082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Evaluation</a:t>
            </a:r>
            <a:endParaRPr sz="700" b="1" i="1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6"/>
          <p:cNvSpPr/>
          <p:nvPr/>
        </p:nvSpPr>
        <p:spPr>
          <a:xfrm>
            <a:off x="5053420" y="3240633"/>
            <a:ext cx="3356755" cy="508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Tahapan untuk mengevaluasi performa model yang telah dibuat</a:t>
            </a:r>
            <a:endParaRPr sz="1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" name="Google Shape;372;p6"/>
          <p:cNvSpPr/>
          <p:nvPr/>
        </p:nvSpPr>
        <p:spPr>
          <a:xfrm>
            <a:off x="4124943" y="2691773"/>
            <a:ext cx="842964" cy="5082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Modeling</a:t>
            </a:r>
            <a:endParaRPr sz="700" b="1" i="1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6"/>
          <p:cNvSpPr/>
          <p:nvPr/>
        </p:nvSpPr>
        <p:spPr>
          <a:xfrm>
            <a:off x="5053420" y="2691772"/>
            <a:ext cx="3356755" cy="508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Tahapan untuk membuat model </a:t>
            </a:r>
            <a:r>
              <a:rPr lang="en" sz="1000" b="0" i="1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machine learning</a:t>
            </a:r>
            <a:endParaRPr sz="1100" b="1" i="0" u="none" strike="noStrike" cap="none">
              <a:solidFill>
                <a:srgbClr val="2A2B2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6"/>
          <p:cNvSpPr/>
          <p:nvPr/>
        </p:nvSpPr>
        <p:spPr>
          <a:xfrm>
            <a:off x="4124943" y="3789493"/>
            <a:ext cx="842964" cy="5082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Deployment</a:t>
            </a:r>
            <a:endParaRPr sz="700" b="1" i="1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6"/>
          <p:cNvSpPr/>
          <p:nvPr/>
        </p:nvSpPr>
        <p:spPr>
          <a:xfrm>
            <a:off x="5053420" y="3789493"/>
            <a:ext cx="3356755" cy="508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Tahapan untuk mem</a:t>
            </a:r>
            <a:r>
              <a:rPr lang="en" sz="1000" b="0" i="1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publish </a:t>
            </a:r>
            <a:r>
              <a:rPr lang="en"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model yang dibangun kepada </a:t>
            </a:r>
            <a:r>
              <a:rPr lang="en" sz="1000" b="0" i="1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end-user/stakeholder </a:t>
            </a:r>
            <a:r>
              <a:rPr lang="en"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yang terkait</a:t>
            </a:r>
            <a:endParaRPr sz="1000" b="0" i="1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g2216da32fd0_0_21"/>
          <p:cNvGrpSpPr/>
          <p:nvPr/>
        </p:nvGrpSpPr>
        <p:grpSpPr>
          <a:xfrm>
            <a:off x="3854590" y="4740702"/>
            <a:ext cx="1434817" cy="389011"/>
            <a:chOff x="3248325" y="4588800"/>
            <a:chExt cx="2045939" cy="554700"/>
          </a:xfrm>
        </p:grpSpPr>
        <p:sp>
          <p:nvSpPr>
            <p:cNvPr id="381" name="Google Shape;381;g2216da32fd0_0_21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g2216da32fd0_0_21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g2216da32fd0_0_21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4" name="Google Shape;384;g2216da32fd0_0_21"/>
          <p:cNvGrpSpPr/>
          <p:nvPr/>
        </p:nvGrpSpPr>
        <p:grpSpPr>
          <a:xfrm>
            <a:off x="8325085" y="65155"/>
            <a:ext cx="763768" cy="752531"/>
            <a:chOff x="695950" y="3458000"/>
            <a:chExt cx="966550" cy="952450"/>
          </a:xfrm>
        </p:grpSpPr>
        <p:sp>
          <p:nvSpPr>
            <p:cNvPr id="385" name="Google Shape;385;g2216da32fd0_0_21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g2216da32fd0_0_21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g2216da32fd0_0_21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g2216da32fd0_0_21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g2216da32fd0_0_21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g2216da32fd0_0_21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g2216da32fd0_0_21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g2216da32fd0_0_21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g2216da32fd0_0_21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4" name="Google Shape;394;g2216da32fd0_0_21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95" name="Google Shape;395;g2216da32fd0_0_21"/>
          <p:cNvSpPr/>
          <p:nvPr/>
        </p:nvSpPr>
        <p:spPr>
          <a:xfrm>
            <a:off x="299550" y="1565290"/>
            <a:ext cx="8235900" cy="245051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FinanKu adalah sebuah sebuah startup </a:t>
            </a:r>
            <a:r>
              <a:rPr lang="en" sz="1200" b="0" i="1" u="none" strike="noStrike" cap="non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fintech</a:t>
            </a:r>
            <a:r>
              <a:rPr lang="en" sz="1200" b="0" i="0" u="none" strike="noStrike" cap="non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 imajiner yang memberikan fasilitas simpanan dan pinjaman kepada nasabahnya. Jasa yang mereka tawarkan di antaranya Tabungan, Deposito, Pinjaman Tanpa Agunan, Kartu Kredit, dan Pembiayaan Kendaraan Mobil &amp; Motor.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40C2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Saat ini, FinanKu memiliki pelanggan sebanyak ~20,000 yang tersebar di 3 kota besar di Indonesia; Jakarta, Bandung, dan Surabaya. Angka ini cukup besar mengingat FinanKu baru berjalan selama 1,5 tahun, di mana diekspektasikan dalam 3 tahun ke depan pelanggan mereka akan berjumlah 300,000+.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40C2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Perkembangan yang cepat ini membuat para </a:t>
            </a:r>
            <a:r>
              <a:rPr lang="en" sz="1200" b="0" i="1" u="none" strike="noStrike" cap="non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stakeholders </a:t>
            </a:r>
            <a:r>
              <a:rPr lang="en" sz="1200" b="0" i="0" u="none" strike="noStrike" cap="non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di Divisi Kredit FinanKu untuk semakin berhati-hati dalam menyalurkan kredit yang dimiliki agar tidak mengalami gagal bayar, khususnya dari lini Kartu Kredit yang memiliki fitur </a:t>
            </a:r>
            <a:r>
              <a:rPr lang="en" sz="1200" b="0" i="1" u="none" strike="noStrike" cap="non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instant approval </a:t>
            </a:r>
            <a:r>
              <a:rPr lang="en" sz="1200" b="0" i="0" u="none" strike="noStrike" cap="non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dalam 1 menit.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6" name="Google Shape;396;g2216da32fd0_0_21"/>
          <p:cNvSpPr txBox="1"/>
          <p:nvPr/>
        </p:nvSpPr>
        <p:spPr>
          <a:xfrm>
            <a:off x="212775" y="192600"/>
            <a:ext cx="7969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1" u="none" strike="noStrike" cap="non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1. Business Understanding</a:t>
            </a:r>
            <a:endParaRPr sz="3600" b="1" i="1" u="none" strike="noStrike" cap="non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g2216da32fd0_0_21"/>
          <p:cNvSpPr/>
          <p:nvPr/>
        </p:nvSpPr>
        <p:spPr>
          <a:xfrm>
            <a:off x="299550" y="1176200"/>
            <a:ext cx="3954300" cy="389100"/>
          </a:xfrm>
          <a:prstGeom prst="round1Rect">
            <a:avLst>
              <a:gd name="adj" fmla="val 16667"/>
            </a:avLst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Latar Belakang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" name="Google Shape;398;g2216da32fd0_0_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oogle Shape;403;p7"/>
          <p:cNvGrpSpPr/>
          <p:nvPr/>
        </p:nvGrpSpPr>
        <p:grpSpPr>
          <a:xfrm>
            <a:off x="3854590" y="4740702"/>
            <a:ext cx="1434817" cy="389011"/>
            <a:chOff x="3248325" y="4588800"/>
            <a:chExt cx="2045939" cy="554700"/>
          </a:xfrm>
        </p:grpSpPr>
        <p:sp>
          <p:nvSpPr>
            <p:cNvPr id="404" name="Google Shape;404;p7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7" name="Google Shape;407;p7"/>
          <p:cNvGrpSpPr/>
          <p:nvPr/>
        </p:nvGrpSpPr>
        <p:grpSpPr>
          <a:xfrm>
            <a:off x="8325085" y="65155"/>
            <a:ext cx="763768" cy="752531"/>
            <a:chOff x="695950" y="3458000"/>
            <a:chExt cx="966550" cy="952450"/>
          </a:xfrm>
        </p:grpSpPr>
        <p:sp>
          <p:nvSpPr>
            <p:cNvPr id="408" name="Google Shape;408;p7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7" name="Google Shape;417;p7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418" name="Google Shape;418;p7"/>
          <p:cNvSpPr/>
          <p:nvPr/>
        </p:nvSpPr>
        <p:spPr>
          <a:xfrm>
            <a:off x="299550" y="1565290"/>
            <a:ext cx="8235900" cy="61643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Dalam setahun terakhir, terdapat lebih dari 20% nasabah kartu kredit milik FinanKu yang gagal bayar. Akibatnya operasional bisnis menjadi terganggu mengingat skala </a:t>
            </a:r>
            <a:r>
              <a:rPr lang="en" sz="1200" b="0" i="1" u="none" strike="noStrike" cap="non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startup </a:t>
            </a:r>
            <a:r>
              <a:rPr lang="en" sz="1200" b="0" i="0" u="none" strike="noStrike" cap="non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FinanKu masih tergolong rendah.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7"/>
          <p:cNvSpPr txBox="1"/>
          <p:nvPr/>
        </p:nvSpPr>
        <p:spPr>
          <a:xfrm>
            <a:off x="212775" y="192600"/>
            <a:ext cx="7969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1" u="none" strike="noStrike" cap="non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1. Business Understanding</a:t>
            </a:r>
            <a:endParaRPr sz="3600" b="1" i="1" u="none" strike="noStrike" cap="non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0" name="Google Shape;420;p7"/>
          <p:cNvSpPr/>
          <p:nvPr/>
        </p:nvSpPr>
        <p:spPr>
          <a:xfrm>
            <a:off x="299550" y="1176200"/>
            <a:ext cx="3954300" cy="389100"/>
          </a:xfrm>
          <a:prstGeom prst="round1Rect">
            <a:avLst>
              <a:gd name="adj" fmla="val 16667"/>
            </a:avLst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Permasalahan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1" name="Google Shape;42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7"/>
          <p:cNvSpPr/>
          <p:nvPr/>
        </p:nvSpPr>
        <p:spPr>
          <a:xfrm>
            <a:off x="299550" y="2781895"/>
            <a:ext cx="8235900" cy="43398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FinanKu ingin mengetahui lebih awal nasabah </a:t>
            </a:r>
            <a:r>
              <a:rPr lang="en" sz="1200" b="0" i="1" u="none" strike="noStrike" cap="non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lending </a:t>
            </a:r>
            <a:r>
              <a:rPr lang="en" sz="1200" b="0" i="0" u="none" strike="noStrike" cap="non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yang berpotensi untuk mengalami gagal bayar. 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" name="Google Shape;423;p7"/>
          <p:cNvSpPr/>
          <p:nvPr/>
        </p:nvSpPr>
        <p:spPr>
          <a:xfrm>
            <a:off x="299550" y="2392805"/>
            <a:ext cx="3954300" cy="389100"/>
          </a:xfrm>
          <a:prstGeom prst="round1Rect">
            <a:avLst>
              <a:gd name="adj" fmla="val 16667"/>
            </a:avLst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Tujuan Bisnis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7"/>
          <p:cNvSpPr/>
          <p:nvPr/>
        </p:nvSpPr>
        <p:spPr>
          <a:xfrm>
            <a:off x="299550" y="3853649"/>
            <a:ext cx="8235900" cy="43398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Membuat Sebuah Model Prediksi Gagal Bayar untuk Fasilitas Kartu Kredit di FinanKu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5" name="Google Shape;425;p7"/>
          <p:cNvSpPr/>
          <p:nvPr/>
        </p:nvSpPr>
        <p:spPr>
          <a:xfrm>
            <a:off x="299550" y="3464559"/>
            <a:ext cx="3954300" cy="389100"/>
          </a:xfrm>
          <a:prstGeom prst="round1Rect">
            <a:avLst>
              <a:gd name="adj" fmla="val 16667"/>
            </a:avLst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Tujuan Analisa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" name="Google Shape;430;g23f6a5d1ede_0_0"/>
          <p:cNvGrpSpPr/>
          <p:nvPr/>
        </p:nvGrpSpPr>
        <p:grpSpPr>
          <a:xfrm>
            <a:off x="3854590" y="4740702"/>
            <a:ext cx="1434817" cy="389011"/>
            <a:chOff x="3248325" y="4588800"/>
            <a:chExt cx="2045939" cy="554700"/>
          </a:xfrm>
        </p:grpSpPr>
        <p:sp>
          <p:nvSpPr>
            <p:cNvPr id="431" name="Google Shape;431;g23f6a5d1ede_0_0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g23f6a5d1ede_0_0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g23f6a5d1ede_0_0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4" name="Google Shape;434;g23f6a5d1ede_0_0"/>
          <p:cNvGrpSpPr/>
          <p:nvPr/>
        </p:nvGrpSpPr>
        <p:grpSpPr>
          <a:xfrm>
            <a:off x="8325085" y="65155"/>
            <a:ext cx="763768" cy="752531"/>
            <a:chOff x="695950" y="3458000"/>
            <a:chExt cx="966550" cy="952450"/>
          </a:xfrm>
        </p:grpSpPr>
        <p:sp>
          <p:nvSpPr>
            <p:cNvPr id="435" name="Google Shape;435;g23f6a5d1ede_0_0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g23f6a5d1ede_0_0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g23f6a5d1ede_0_0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g23f6a5d1ede_0_0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g23f6a5d1ede_0_0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g23f6a5d1ede_0_0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g23f6a5d1ede_0_0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g23f6a5d1ede_0_0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g23f6a5d1ede_0_0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4" name="Google Shape;444;g23f6a5d1ede_0_0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445" name="Google Shape;445;g23f6a5d1ede_0_0"/>
          <p:cNvSpPr txBox="1"/>
          <p:nvPr/>
        </p:nvSpPr>
        <p:spPr>
          <a:xfrm>
            <a:off x="212775" y="192600"/>
            <a:ext cx="7969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1" u="none" strike="noStrike" cap="non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2. Data Understanding</a:t>
            </a:r>
            <a:endParaRPr sz="3600" b="1" i="1" u="none" strike="noStrike" cap="non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6" name="Google Shape;446;g23f6a5d1ede_0_0"/>
          <p:cNvSpPr txBox="1"/>
          <p:nvPr/>
        </p:nvSpPr>
        <p:spPr>
          <a:xfrm>
            <a:off x="639461" y="829575"/>
            <a:ext cx="7770714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Sebelum membuat model, perlu dipahami variabel apa saja yang tersedia dan dapat digunakan. </a:t>
            </a:r>
            <a:endParaRPr sz="1400" b="0" i="0" u="none" strike="noStrike" cap="none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7" name="Google Shape;447;g23f6a5d1ede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8" name="Google Shape;448;g23f6a5d1ede_0_0"/>
          <p:cNvGrpSpPr/>
          <p:nvPr/>
        </p:nvGrpSpPr>
        <p:grpSpPr>
          <a:xfrm>
            <a:off x="356651" y="1393632"/>
            <a:ext cx="1768928" cy="1357569"/>
            <a:chOff x="356651" y="1393632"/>
            <a:chExt cx="1768928" cy="1357569"/>
          </a:xfrm>
        </p:grpSpPr>
        <p:sp>
          <p:nvSpPr>
            <p:cNvPr id="449" name="Google Shape;449;g23f6a5d1ede_0_0"/>
            <p:cNvSpPr/>
            <p:nvPr/>
          </p:nvSpPr>
          <p:spPr>
            <a:xfrm>
              <a:off x="356651" y="1393632"/>
              <a:ext cx="1768928" cy="321733"/>
            </a:xfrm>
            <a:prstGeom prst="rect">
              <a:avLst/>
            </a:prstGeom>
            <a:solidFill>
              <a:srgbClr val="18919B"/>
            </a:solidFill>
            <a:ln w="9525" cap="flat" cmpd="sng">
              <a:solidFill>
                <a:srgbClr val="1891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Branch</a:t>
              </a:r>
              <a:endParaRPr sz="1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g23f6a5d1ede_0_0"/>
            <p:cNvSpPr/>
            <p:nvPr/>
          </p:nvSpPr>
          <p:spPr>
            <a:xfrm>
              <a:off x="356651" y="1767952"/>
              <a:ext cx="1768928" cy="45719"/>
            </a:xfrm>
            <a:prstGeom prst="rect">
              <a:avLst/>
            </a:prstGeom>
            <a:solidFill>
              <a:srgbClr val="18919B"/>
            </a:solidFill>
            <a:ln w="9525" cap="flat" cmpd="sng">
              <a:solidFill>
                <a:srgbClr val="1891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g23f6a5d1ede_0_0"/>
            <p:cNvSpPr/>
            <p:nvPr/>
          </p:nvSpPr>
          <p:spPr>
            <a:xfrm>
              <a:off x="356651" y="1927653"/>
              <a:ext cx="1768928" cy="823548"/>
            </a:xfrm>
            <a:prstGeom prst="rect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Lokasi cabang nasabah terdaftar</a:t>
              </a:r>
              <a:endParaRPr sz="11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2" name="Google Shape;452;g23f6a5d1ede_0_0"/>
          <p:cNvGrpSpPr/>
          <p:nvPr/>
        </p:nvGrpSpPr>
        <p:grpSpPr>
          <a:xfrm>
            <a:off x="2375450" y="1399542"/>
            <a:ext cx="1768928" cy="1357569"/>
            <a:chOff x="2241598" y="1399542"/>
            <a:chExt cx="1768928" cy="1357569"/>
          </a:xfrm>
        </p:grpSpPr>
        <p:sp>
          <p:nvSpPr>
            <p:cNvPr id="453" name="Google Shape;453;g23f6a5d1ede_0_0"/>
            <p:cNvSpPr/>
            <p:nvPr/>
          </p:nvSpPr>
          <p:spPr>
            <a:xfrm>
              <a:off x="2241598" y="1399542"/>
              <a:ext cx="1768928" cy="321733"/>
            </a:xfrm>
            <a:prstGeom prst="rect">
              <a:avLst/>
            </a:prstGeom>
            <a:solidFill>
              <a:srgbClr val="18919B"/>
            </a:solidFill>
            <a:ln w="9525" cap="flat" cmpd="sng">
              <a:solidFill>
                <a:srgbClr val="1891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City</a:t>
              </a:r>
              <a:endParaRPr sz="1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g23f6a5d1ede_0_0"/>
            <p:cNvSpPr/>
            <p:nvPr/>
          </p:nvSpPr>
          <p:spPr>
            <a:xfrm>
              <a:off x="2241598" y="1773862"/>
              <a:ext cx="1768928" cy="45719"/>
            </a:xfrm>
            <a:prstGeom prst="rect">
              <a:avLst/>
            </a:prstGeom>
            <a:solidFill>
              <a:srgbClr val="18919B"/>
            </a:solidFill>
            <a:ln w="9525" cap="flat" cmpd="sng">
              <a:solidFill>
                <a:srgbClr val="1891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g23f6a5d1ede_0_0"/>
            <p:cNvSpPr/>
            <p:nvPr/>
          </p:nvSpPr>
          <p:spPr>
            <a:xfrm>
              <a:off x="2241598" y="1933563"/>
              <a:ext cx="1768928" cy="823548"/>
            </a:xfrm>
            <a:prstGeom prst="rect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Lokasi kota nasabah terdaftar</a:t>
              </a:r>
              <a:endParaRPr sz="11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6" name="Google Shape;456;g23f6a5d1ede_0_0"/>
          <p:cNvGrpSpPr/>
          <p:nvPr/>
        </p:nvGrpSpPr>
        <p:grpSpPr>
          <a:xfrm>
            <a:off x="4394249" y="1393632"/>
            <a:ext cx="1768928" cy="1357569"/>
            <a:chOff x="4126545" y="1393632"/>
            <a:chExt cx="1768928" cy="1357569"/>
          </a:xfrm>
        </p:grpSpPr>
        <p:sp>
          <p:nvSpPr>
            <p:cNvPr id="457" name="Google Shape;457;g23f6a5d1ede_0_0"/>
            <p:cNvSpPr/>
            <p:nvPr/>
          </p:nvSpPr>
          <p:spPr>
            <a:xfrm>
              <a:off x="4126545" y="1393632"/>
              <a:ext cx="1768928" cy="321733"/>
            </a:xfrm>
            <a:prstGeom prst="rect">
              <a:avLst/>
            </a:prstGeom>
            <a:solidFill>
              <a:srgbClr val="18919B"/>
            </a:solidFill>
            <a:ln w="9525" cap="flat" cmpd="sng">
              <a:solidFill>
                <a:srgbClr val="1891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Age</a:t>
              </a:r>
              <a:endParaRPr sz="1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g23f6a5d1ede_0_0"/>
            <p:cNvSpPr/>
            <p:nvPr/>
          </p:nvSpPr>
          <p:spPr>
            <a:xfrm>
              <a:off x="4126545" y="1767952"/>
              <a:ext cx="1768928" cy="45719"/>
            </a:xfrm>
            <a:prstGeom prst="rect">
              <a:avLst/>
            </a:prstGeom>
            <a:solidFill>
              <a:srgbClr val="18919B"/>
            </a:solidFill>
            <a:ln w="9525" cap="flat" cmpd="sng">
              <a:solidFill>
                <a:srgbClr val="1891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g23f6a5d1ede_0_0"/>
            <p:cNvSpPr/>
            <p:nvPr/>
          </p:nvSpPr>
          <p:spPr>
            <a:xfrm>
              <a:off x="4126545" y="1927653"/>
              <a:ext cx="1768928" cy="823548"/>
            </a:xfrm>
            <a:prstGeom prst="rect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Usia nasabah pada tahun observasi</a:t>
              </a:r>
              <a:endParaRPr sz="11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0" name="Google Shape;460;g23f6a5d1ede_0_0"/>
          <p:cNvGrpSpPr/>
          <p:nvPr/>
        </p:nvGrpSpPr>
        <p:grpSpPr>
          <a:xfrm>
            <a:off x="6413047" y="1393632"/>
            <a:ext cx="1768928" cy="1357569"/>
            <a:chOff x="6413047" y="1393632"/>
            <a:chExt cx="1768928" cy="1357569"/>
          </a:xfrm>
        </p:grpSpPr>
        <p:sp>
          <p:nvSpPr>
            <p:cNvPr id="461" name="Google Shape;461;g23f6a5d1ede_0_0"/>
            <p:cNvSpPr/>
            <p:nvPr/>
          </p:nvSpPr>
          <p:spPr>
            <a:xfrm>
              <a:off x="6413047" y="1393632"/>
              <a:ext cx="1768928" cy="321733"/>
            </a:xfrm>
            <a:prstGeom prst="rect">
              <a:avLst/>
            </a:prstGeom>
            <a:solidFill>
              <a:srgbClr val="18919B"/>
            </a:solidFill>
            <a:ln w="9525" cap="flat" cmpd="sng">
              <a:solidFill>
                <a:srgbClr val="1891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Avg Annual Income</a:t>
              </a:r>
              <a:endParaRPr sz="1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g23f6a5d1ede_0_0"/>
            <p:cNvSpPr/>
            <p:nvPr/>
          </p:nvSpPr>
          <p:spPr>
            <a:xfrm>
              <a:off x="6413047" y="1767952"/>
              <a:ext cx="1768928" cy="45719"/>
            </a:xfrm>
            <a:prstGeom prst="rect">
              <a:avLst/>
            </a:prstGeom>
            <a:solidFill>
              <a:srgbClr val="18919B"/>
            </a:solidFill>
            <a:ln w="9525" cap="flat" cmpd="sng">
              <a:solidFill>
                <a:srgbClr val="1891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g23f6a5d1ede_0_0"/>
            <p:cNvSpPr/>
            <p:nvPr/>
          </p:nvSpPr>
          <p:spPr>
            <a:xfrm>
              <a:off x="6413047" y="1927653"/>
              <a:ext cx="1768928" cy="823548"/>
            </a:xfrm>
            <a:prstGeom prst="rect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Rata-rata pendapatan tahunan nasabah</a:t>
              </a:r>
              <a:endParaRPr sz="11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4" name="Google Shape;464;g23f6a5d1ede_0_0"/>
          <p:cNvGrpSpPr/>
          <p:nvPr/>
        </p:nvGrpSpPr>
        <p:grpSpPr>
          <a:xfrm>
            <a:off x="356651" y="2877527"/>
            <a:ext cx="1768928" cy="1357569"/>
            <a:chOff x="356651" y="1393632"/>
            <a:chExt cx="1768928" cy="1357569"/>
          </a:xfrm>
        </p:grpSpPr>
        <p:sp>
          <p:nvSpPr>
            <p:cNvPr id="465" name="Google Shape;465;g23f6a5d1ede_0_0"/>
            <p:cNvSpPr/>
            <p:nvPr/>
          </p:nvSpPr>
          <p:spPr>
            <a:xfrm>
              <a:off x="356651" y="1393632"/>
              <a:ext cx="1768928" cy="321733"/>
            </a:xfrm>
            <a:prstGeom prst="rect">
              <a:avLst/>
            </a:prstGeom>
            <a:solidFill>
              <a:srgbClr val="18919B"/>
            </a:solidFill>
            <a:ln w="9525" cap="flat" cmpd="sng">
              <a:solidFill>
                <a:srgbClr val="1891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Balance</a:t>
              </a:r>
              <a:endParaRPr sz="1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g23f6a5d1ede_0_0"/>
            <p:cNvSpPr/>
            <p:nvPr/>
          </p:nvSpPr>
          <p:spPr>
            <a:xfrm>
              <a:off x="356651" y="1767952"/>
              <a:ext cx="1768928" cy="45719"/>
            </a:xfrm>
            <a:prstGeom prst="rect">
              <a:avLst/>
            </a:prstGeom>
            <a:solidFill>
              <a:srgbClr val="18919B"/>
            </a:solidFill>
            <a:ln w="9525" cap="flat" cmpd="sng">
              <a:solidFill>
                <a:srgbClr val="1891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g23f6a5d1ede_0_0"/>
            <p:cNvSpPr/>
            <p:nvPr/>
          </p:nvSpPr>
          <p:spPr>
            <a:xfrm>
              <a:off x="356651" y="1927653"/>
              <a:ext cx="1768928" cy="823548"/>
            </a:xfrm>
            <a:prstGeom prst="rect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Rata-rata nominal tabungan yang tersimpan di FinanKu</a:t>
              </a:r>
              <a:endParaRPr sz="11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8" name="Google Shape;468;g23f6a5d1ede_0_0"/>
          <p:cNvGrpSpPr/>
          <p:nvPr/>
        </p:nvGrpSpPr>
        <p:grpSpPr>
          <a:xfrm>
            <a:off x="2375450" y="2883437"/>
            <a:ext cx="1768928" cy="1357569"/>
            <a:chOff x="2241598" y="1399542"/>
            <a:chExt cx="1768928" cy="1357569"/>
          </a:xfrm>
        </p:grpSpPr>
        <p:sp>
          <p:nvSpPr>
            <p:cNvPr id="469" name="Google Shape;469;g23f6a5d1ede_0_0"/>
            <p:cNvSpPr/>
            <p:nvPr/>
          </p:nvSpPr>
          <p:spPr>
            <a:xfrm>
              <a:off x="2241598" y="1399542"/>
              <a:ext cx="1768928" cy="321733"/>
            </a:xfrm>
            <a:prstGeom prst="rect">
              <a:avLst/>
            </a:prstGeom>
            <a:solidFill>
              <a:srgbClr val="18919B"/>
            </a:solidFill>
            <a:ln w="9525" cap="flat" cmpd="sng">
              <a:solidFill>
                <a:srgbClr val="1891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NumofProducts</a:t>
              </a:r>
              <a:endParaRPr sz="1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g23f6a5d1ede_0_0"/>
            <p:cNvSpPr/>
            <p:nvPr/>
          </p:nvSpPr>
          <p:spPr>
            <a:xfrm>
              <a:off x="2241598" y="1773862"/>
              <a:ext cx="1768928" cy="45719"/>
            </a:xfrm>
            <a:prstGeom prst="rect">
              <a:avLst/>
            </a:prstGeom>
            <a:solidFill>
              <a:srgbClr val="18919B"/>
            </a:solidFill>
            <a:ln w="9525" cap="flat" cmpd="sng">
              <a:solidFill>
                <a:srgbClr val="1891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g23f6a5d1ede_0_0"/>
            <p:cNvSpPr/>
            <p:nvPr/>
          </p:nvSpPr>
          <p:spPr>
            <a:xfrm>
              <a:off x="2241598" y="1933563"/>
              <a:ext cx="1768928" cy="823548"/>
            </a:xfrm>
            <a:prstGeom prst="rect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Jumlah kepemilikan produk nasabah FinanKu</a:t>
              </a:r>
              <a:endParaRPr sz="11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2" name="Google Shape;472;g23f6a5d1ede_0_0"/>
          <p:cNvGrpSpPr/>
          <p:nvPr/>
        </p:nvGrpSpPr>
        <p:grpSpPr>
          <a:xfrm>
            <a:off x="4394249" y="2877527"/>
            <a:ext cx="1768928" cy="1357569"/>
            <a:chOff x="4126545" y="1393632"/>
            <a:chExt cx="1768928" cy="1357569"/>
          </a:xfrm>
        </p:grpSpPr>
        <p:sp>
          <p:nvSpPr>
            <p:cNvPr id="473" name="Google Shape;473;g23f6a5d1ede_0_0"/>
            <p:cNvSpPr/>
            <p:nvPr/>
          </p:nvSpPr>
          <p:spPr>
            <a:xfrm>
              <a:off x="4126545" y="1393632"/>
              <a:ext cx="1768928" cy="321733"/>
            </a:xfrm>
            <a:prstGeom prst="rect">
              <a:avLst/>
            </a:prstGeom>
            <a:solidFill>
              <a:srgbClr val="18919B"/>
            </a:solidFill>
            <a:ln w="9525" cap="flat" cmpd="sng">
              <a:solidFill>
                <a:srgbClr val="1891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HasCrCard</a:t>
              </a:r>
              <a:endParaRPr sz="1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g23f6a5d1ede_0_0"/>
            <p:cNvSpPr/>
            <p:nvPr/>
          </p:nvSpPr>
          <p:spPr>
            <a:xfrm>
              <a:off x="4126545" y="1767952"/>
              <a:ext cx="1768928" cy="45719"/>
            </a:xfrm>
            <a:prstGeom prst="rect">
              <a:avLst/>
            </a:prstGeom>
            <a:solidFill>
              <a:srgbClr val="18919B"/>
            </a:solidFill>
            <a:ln w="9525" cap="flat" cmpd="sng">
              <a:solidFill>
                <a:srgbClr val="1891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g23f6a5d1ede_0_0"/>
            <p:cNvSpPr/>
            <p:nvPr/>
          </p:nvSpPr>
          <p:spPr>
            <a:xfrm>
              <a:off x="4126545" y="1927653"/>
              <a:ext cx="1768928" cy="823548"/>
            </a:xfrm>
            <a:prstGeom prst="rect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Status kepemilikan kartu kredit (1 = Memiliki, 0 = Tidak)</a:t>
              </a:r>
              <a:endParaRPr sz="11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6" name="Google Shape;476;g23f6a5d1ede_0_0"/>
          <p:cNvGrpSpPr/>
          <p:nvPr/>
        </p:nvGrpSpPr>
        <p:grpSpPr>
          <a:xfrm>
            <a:off x="6413047" y="2877527"/>
            <a:ext cx="1768928" cy="1357569"/>
            <a:chOff x="6413047" y="1393632"/>
            <a:chExt cx="1768928" cy="1357569"/>
          </a:xfrm>
        </p:grpSpPr>
        <p:sp>
          <p:nvSpPr>
            <p:cNvPr id="477" name="Google Shape;477;g23f6a5d1ede_0_0"/>
            <p:cNvSpPr/>
            <p:nvPr/>
          </p:nvSpPr>
          <p:spPr>
            <a:xfrm>
              <a:off x="6413047" y="1393632"/>
              <a:ext cx="1768928" cy="321733"/>
            </a:xfrm>
            <a:prstGeom prst="rect">
              <a:avLst/>
            </a:prstGeom>
            <a:solidFill>
              <a:srgbClr val="18919B"/>
            </a:solidFill>
            <a:ln w="9525" cap="flat" cmpd="sng">
              <a:solidFill>
                <a:srgbClr val="1891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Active Member</a:t>
              </a:r>
              <a:endParaRPr sz="1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g23f6a5d1ede_0_0"/>
            <p:cNvSpPr/>
            <p:nvPr/>
          </p:nvSpPr>
          <p:spPr>
            <a:xfrm>
              <a:off x="6413047" y="1767952"/>
              <a:ext cx="1768928" cy="45719"/>
            </a:xfrm>
            <a:prstGeom prst="rect">
              <a:avLst/>
            </a:prstGeom>
            <a:solidFill>
              <a:srgbClr val="18919B"/>
            </a:solidFill>
            <a:ln w="9525" cap="flat" cmpd="sng">
              <a:solidFill>
                <a:srgbClr val="1891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g23f6a5d1ede_0_0"/>
            <p:cNvSpPr/>
            <p:nvPr/>
          </p:nvSpPr>
          <p:spPr>
            <a:xfrm>
              <a:off x="6413047" y="1927653"/>
              <a:ext cx="1768928" cy="823548"/>
            </a:xfrm>
            <a:prstGeom prst="rect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Status keaktifan Nasabah yang dilihat berdasarkan transaksi yang dilakukan</a:t>
              </a:r>
              <a:endParaRPr sz="11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3f6a5d2099_0_5"/>
          <p:cNvSpPr/>
          <p:nvPr/>
        </p:nvSpPr>
        <p:spPr>
          <a:xfrm>
            <a:off x="4576325" y="864450"/>
            <a:ext cx="3651600" cy="3651600"/>
          </a:xfrm>
          <a:prstGeom prst="ellipse">
            <a:avLst/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5" name="Google Shape;485;g23f6a5d2099_0_5"/>
          <p:cNvGrpSpPr/>
          <p:nvPr/>
        </p:nvGrpSpPr>
        <p:grpSpPr>
          <a:xfrm>
            <a:off x="3854590" y="4740702"/>
            <a:ext cx="1434817" cy="389011"/>
            <a:chOff x="3248325" y="4588800"/>
            <a:chExt cx="2045939" cy="554700"/>
          </a:xfrm>
        </p:grpSpPr>
        <p:sp>
          <p:nvSpPr>
            <p:cNvPr id="486" name="Google Shape;486;g23f6a5d2099_0_5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g23f6a5d2099_0_5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g23f6a5d2099_0_5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9" name="Google Shape;489;g23f6a5d2099_0_5"/>
          <p:cNvGrpSpPr/>
          <p:nvPr/>
        </p:nvGrpSpPr>
        <p:grpSpPr>
          <a:xfrm>
            <a:off x="8325085" y="65155"/>
            <a:ext cx="763768" cy="752531"/>
            <a:chOff x="695950" y="3458000"/>
            <a:chExt cx="966550" cy="952450"/>
          </a:xfrm>
        </p:grpSpPr>
        <p:sp>
          <p:nvSpPr>
            <p:cNvPr id="490" name="Google Shape;490;g23f6a5d2099_0_5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g23f6a5d2099_0_5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g23f6a5d2099_0_5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g23f6a5d2099_0_5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g23f6a5d2099_0_5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g23f6a5d2099_0_5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g23f6a5d2099_0_5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g23f6a5d2099_0_5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g23f6a5d2099_0_5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9" name="Google Shape;499;g23f6a5d2099_0_5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00" name="Google Shape;500;g23f6a5d2099_0_5"/>
          <p:cNvSpPr txBox="1"/>
          <p:nvPr/>
        </p:nvSpPr>
        <p:spPr>
          <a:xfrm>
            <a:off x="212775" y="192600"/>
            <a:ext cx="7969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1" u="none" strike="noStrike" cap="non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2. Data Understanding</a:t>
            </a:r>
            <a:endParaRPr sz="3600" b="1" i="1" u="none" strike="noStrike" cap="non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g23f6a5d2099_0_5"/>
          <p:cNvSpPr/>
          <p:nvPr/>
        </p:nvSpPr>
        <p:spPr>
          <a:xfrm>
            <a:off x="5684675" y="419150"/>
            <a:ext cx="1434900" cy="1434900"/>
          </a:xfrm>
          <a:prstGeom prst="ellipse">
            <a:avLst/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Rata-rata Saldo Nasabah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g23f6a5d2099_0_5"/>
          <p:cNvSpPr/>
          <p:nvPr/>
        </p:nvSpPr>
        <p:spPr>
          <a:xfrm>
            <a:off x="5684675" y="3568700"/>
            <a:ext cx="1434900" cy="1434900"/>
          </a:xfrm>
          <a:prstGeom prst="ellipse">
            <a:avLst/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Usia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g23f6a5d2099_0_5"/>
          <p:cNvSpPr/>
          <p:nvPr/>
        </p:nvSpPr>
        <p:spPr>
          <a:xfrm>
            <a:off x="3950225" y="1972800"/>
            <a:ext cx="1434900" cy="1434900"/>
          </a:xfrm>
          <a:prstGeom prst="ellipse">
            <a:avLst/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Sebaran Lokasi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g23f6a5d2099_0_5"/>
          <p:cNvSpPr/>
          <p:nvPr/>
        </p:nvSpPr>
        <p:spPr>
          <a:xfrm>
            <a:off x="7371250" y="1972800"/>
            <a:ext cx="1434900" cy="1434900"/>
          </a:xfrm>
          <a:prstGeom prst="ellipse">
            <a:avLst/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Rata-rata </a:t>
            </a:r>
            <a:r>
              <a:rPr lang="en"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Kepemilikan</a:t>
            </a:r>
            <a:r>
              <a:rPr lang="en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Produk</a:t>
            </a:r>
            <a:endParaRPr sz="1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g23f6a5d2099_0_5"/>
          <p:cNvSpPr txBox="1"/>
          <p:nvPr/>
        </p:nvSpPr>
        <p:spPr>
          <a:xfrm>
            <a:off x="298625" y="1095850"/>
            <a:ext cx="3555900" cy="229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1" i="0" u="none" strike="noStrike" cap="non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Penting Untuk Melakukan Analisa </a:t>
            </a:r>
            <a:r>
              <a:rPr lang="en" sz="1700" b="1" i="1" u="none" strike="noStrike" cap="non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Descriptive</a:t>
            </a:r>
            <a:endParaRPr sz="1100" b="1" i="0" u="none" strike="noStrike" cap="non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Sebelum membuat model kompleks, Analisa sederhana juga bisa dilakukan untuk mengetahui apakah terdapat pola yang sudah tergambarkan di awal</a:t>
            </a:r>
            <a:endParaRPr sz="1100" b="1" i="0" u="none" strike="noStrike" cap="non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6" name="Google Shape;506;g23f6a5d2099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216da32fd0_0_642"/>
          <p:cNvSpPr/>
          <p:nvPr/>
        </p:nvSpPr>
        <p:spPr>
          <a:xfrm>
            <a:off x="3503645" y="3573471"/>
            <a:ext cx="911700" cy="698700"/>
          </a:xfrm>
          <a:prstGeom prst="rect">
            <a:avLst/>
          </a:prstGeom>
          <a:solidFill>
            <a:srgbClr val="999999"/>
          </a:solidFill>
          <a:ln>
            <a:noFill/>
          </a:ln>
          <a:effectLst>
            <a:outerShdw blurRad="71438" dist="28575" dir="2700000" algn="bl" rotWithShape="0">
              <a:srgbClr val="000000">
                <a:alpha val="16078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g2216da32fd0_0_642"/>
          <p:cNvSpPr/>
          <p:nvPr/>
        </p:nvSpPr>
        <p:spPr>
          <a:xfrm>
            <a:off x="4408586" y="3576317"/>
            <a:ext cx="911700" cy="699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" sz="29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06</a:t>
            </a:r>
            <a:endParaRPr sz="2900" b="0" i="0" u="none" strike="noStrike" cap="none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513" name="Google Shape;513;g2216da32fd0_0_642"/>
          <p:cNvSpPr/>
          <p:nvPr/>
        </p:nvSpPr>
        <p:spPr>
          <a:xfrm rot="-5400000">
            <a:off x="3284316" y="2987469"/>
            <a:ext cx="699971" cy="1875122"/>
          </a:xfrm>
          <a:prstGeom prst="flowChartOffpageConnector">
            <a:avLst/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4" name="Google Shape;514;g2216da32fd0_0_642"/>
          <p:cNvGrpSpPr/>
          <p:nvPr/>
        </p:nvGrpSpPr>
        <p:grpSpPr>
          <a:xfrm>
            <a:off x="3623979" y="4672694"/>
            <a:ext cx="1895767" cy="423236"/>
            <a:chOff x="3248325" y="4588800"/>
            <a:chExt cx="2045939" cy="554700"/>
          </a:xfrm>
        </p:grpSpPr>
        <p:sp>
          <p:nvSpPr>
            <p:cNvPr id="515" name="Google Shape;515;g2216da32fd0_0_642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g2216da32fd0_0_642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g2216da32fd0_0_642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8" name="Google Shape;518;g2216da32fd0_0_642"/>
          <p:cNvGrpSpPr/>
          <p:nvPr/>
        </p:nvGrpSpPr>
        <p:grpSpPr>
          <a:xfrm>
            <a:off x="8325085" y="65153"/>
            <a:ext cx="763768" cy="752531"/>
            <a:chOff x="695950" y="3458000"/>
            <a:chExt cx="966550" cy="952450"/>
          </a:xfrm>
        </p:grpSpPr>
        <p:sp>
          <p:nvSpPr>
            <p:cNvPr id="519" name="Google Shape;519;g2216da32fd0_0_642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g2216da32fd0_0_642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g2216da32fd0_0_642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g2216da32fd0_0_642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g2216da32fd0_0_642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g2216da32fd0_0_642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g2216da32fd0_0_642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g2216da32fd0_0_642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g2216da32fd0_0_642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8" name="Google Shape;528;g2216da32fd0_0_642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529" name="Google Shape;529;g2216da32fd0_0_6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g2216da32fd0_0_642"/>
          <p:cNvSpPr txBox="1"/>
          <p:nvPr/>
        </p:nvSpPr>
        <p:spPr>
          <a:xfrm>
            <a:off x="636000" y="212550"/>
            <a:ext cx="78720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2800" b="1" i="1" u="none" strike="noStrike" cap="non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" sz="2800" b="1" i="0" u="none" strike="noStrike" cap="non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" sz="2800" b="1" i="1" u="none" strike="noStrike" cap="non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Data Preparation</a:t>
            </a:r>
            <a:endParaRPr sz="2800" b="1" i="1" u="none" strike="noStrike" cap="non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1" name="Google Shape;531;g2216da32fd0_0_642"/>
          <p:cNvSpPr/>
          <p:nvPr/>
        </p:nvSpPr>
        <p:spPr>
          <a:xfrm flipH="1">
            <a:off x="1548133" y="1848103"/>
            <a:ext cx="2436900" cy="6990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g2216da32fd0_0_642"/>
          <p:cNvSpPr/>
          <p:nvPr/>
        </p:nvSpPr>
        <p:spPr>
          <a:xfrm>
            <a:off x="636297" y="1848103"/>
            <a:ext cx="911697" cy="698822"/>
          </a:xfrm>
          <a:prstGeom prst="rect">
            <a:avLst/>
          </a:prstGeom>
          <a:solidFill>
            <a:srgbClr val="999999"/>
          </a:solidFill>
          <a:ln>
            <a:noFill/>
          </a:ln>
          <a:effectLst>
            <a:outerShdw blurRad="71438" dist="28575" dir="2700000" algn="bl" rotWithShape="0">
              <a:srgbClr val="000000">
                <a:alpha val="16078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g2216da32fd0_0_642"/>
          <p:cNvSpPr/>
          <p:nvPr/>
        </p:nvSpPr>
        <p:spPr>
          <a:xfrm>
            <a:off x="636297" y="1848103"/>
            <a:ext cx="911697" cy="699149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" sz="29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01</a:t>
            </a:r>
            <a:endParaRPr sz="2900" b="0" i="0" u="none" strike="noStrike" cap="none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534" name="Google Shape;534;g2216da32fd0_0_642"/>
          <p:cNvSpPr/>
          <p:nvPr/>
        </p:nvSpPr>
        <p:spPr>
          <a:xfrm flipH="1">
            <a:off x="5320556" y="1848103"/>
            <a:ext cx="3004664" cy="6990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g2216da32fd0_0_642"/>
          <p:cNvSpPr/>
          <p:nvPr/>
        </p:nvSpPr>
        <p:spPr>
          <a:xfrm>
            <a:off x="3496751" y="1848103"/>
            <a:ext cx="911700" cy="698700"/>
          </a:xfrm>
          <a:prstGeom prst="rect">
            <a:avLst/>
          </a:prstGeom>
          <a:solidFill>
            <a:srgbClr val="999999"/>
          </a:solidFill>
          <a:ln>
            <a:noFill/>
          </a:ln>
          <a:effectLst>
            <a:outerShdw blurRad="71438" dist="28575" dir="2700000" algn="bl" rotWithShape="0">
              <a:srgbClr val="000000">
                <a:alpha val="16078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g2216da32fd0_0_642"/>
          <p:cNvSpPr/>
          <p:nvPr/>
        </p:nvSpPr>
        <p:spPr>
          <a:xfrm>
            <a:off x="4408721" y="1848103"/>
            <a:ext cx="911700" cy="699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" sz="29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02</a:t>
            </a:r>
            <a:endParaRPr sz="2900" b="0" i="0" u="none" strike="noStrike" cap="none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537" name="Google Shape;537;g2216da32fd0_0_642"/>
          <p:cNvSpPr txBox="1"/>
          <p:nvPr/>
        </p:nvSpPr>
        <p:spPr>
          <a:xfrm>
            <a:off x="560795" y="727968"/>
            <a:ext cx="7943743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Persiapan data yang dilakukan dapat berupa pengubahan bentuk, pemisahan jumlah </a:t>
            </a:r>
            <a:r>
              <a:rPr lang="en" sz="1600" b="0" i="1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sample, </a:t>
            </a:r>
            <a:r>
              <a:rPr lang="en"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maupun penambahan variabel.</a:t>
            </a:r>
            <a:endParaRPr/>
          </a:p>
        </p:txBody>
      </p:sp>
      <p:sp>
        <p:nvSpPr>
          <p:cNvPr id="538" name="Google Shape;538;g2216da32fd0_0_642"/>
          <p:cNvSpPr/>
          <p:nvPr/>
        </p:nvSpPr>
        <p:spPr>
          <a:xfrm rot="-5400000">
            <a:off x="3235539" y="1260528"/>
            <a:ext cx="699971" cy="1875122"/>
          </a:xfrm>
          <a:prstGeom prst="flowChartOffpageConnector">
            <a:avLst/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g2216da32fd0_0_642"/>
          <p:cNvSpPr/>
          <p:nvPr/>
        </p:nvSpPr>
        <p:spPr>
          <a:xfrm>
            <a:off x="1645027" y="1927753"/>
            <a:ext cx="25641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Pengecekan Data Duplikat/Data yang hilang</a:t>
            </a:r>
            <a:endParaRPr sz="1300" b="0" i="1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0" name="Google Shape;540;g2216da32fd0_0_642"/>
          <p:cNvSpPr/>
          <p:nvPr/>
        </p:nvSpPr>
        <p:spPr>
          <a:xfrm>
            <a:off x="5460896" y="1944474"/>
            <a:ext cx="25641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Menambah Variabel/Fitur Baru (rata-rata, min, max)</a:t>
            </a:r>
            <a:endParaRPr sz="1200" b="0" i="1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1" name="Google Shape;541;g2216da32fd0_0_642"/>
          <p:cNvSpPr/>
          <p:nvPr/>
        </p:nvSpPr>
        <p:spPr>
          <a:xfrm flipH="1">
            <a:off x="1547998" y="2713499"/>
            <a:ext cx="2436900" cy="6990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g2216da32fd0_0_642"/>
          <p:cNvSpPr/>
          <p:nvPr/>
        </p:nvSpPr>
        <p:spPr>
          <a:xfrm>
            <a:off x="636162" y="2713499"/>
            <a:ext cx="911697" cy="698822"/>
          </a:xfrm>
          <a:prstGeom prst="rect">
            <a:avLst/>
          </a:prstGeom>
          <a:solidFill>
            <a:srgbClr val="999999"/>
          </a:solidFill>
          <a:ln>
            <a:noFill/>
          </a:ln>
          <a:effectLst>
            <a:outerShdw blurRad="71438" dist="28575" dir="2700000" algn="bl" rotWithShape="0">
              <a:srgbClr val="000000">
                <a:alpha val="16078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g2216da32fd0_0_642"/>
          <p:cNvSpPr/>
          <p:nvPr/>
        </p:nvSpPr>
        <p:spPr>
          <a:xfrm>
            <a:off x="636162" y="2713499"/>
            <a:ext cx="911697" cy="699149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" sz="29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03</a:t>
            </a:r>
            <a:endParaRPr sz="2900" b="0" i="0" u="none" strike="noStrike" cap="none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544" name="Google Shape;544;g2216da32fd0_0_642"/>
          <p:cNvSpPr/>
          <p:nvPr/>
        </p:nvSpPr>
        <p:spPr>
          <a:xfrm flipH="1">
            <a:off x="5320421" y="2713499"/>
            <a:ext cx="3004664" cy="6990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g2216da32fd0_0_642"/>
          <p:cNvSpPr/>
          <p:nvPr/>
        </p:nvSpPr>
        <p:spPr>
          <a:xfrm>
            <a:off x="3496751" y="2713499"/>
            <a:ext cx="911700" cy="698700"/>
          </a:xfrm>
          <a:prstGeom prst="rect">
            <a:avLst/>
          </a:prstGeom>
          <a:solidFill>
            <a:srgbClr val="999999"/>
          </a:solidFill>
          <a:ln>
            <a:noFill/>
          </a:ln>
          <a:effectLst>
            <a:outerShdw blurRad="71438" dist="28575" dir="2700000" algn="bl" rotWithShape="0">
              <a:srgbClr val="000000">
                <a:alpha val="16078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g2216da32fd0_0_642"/>
          <p:cNvSpPr/>
          <p:nvPr/>
        </p:nvSpPr>
        <p:spPr>
          <a:xfrm>
            <a:off x="4408586" y="2713499"/>
            <a:ext cx="911700" cy="699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" sz="29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04</a:t>
            </a:r>
            <a:endParaRPr sz="2900" b="0" i="0" u="none" strike="noStrike" cap="none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547" name="Google Shape;547;g2216da32fd0_0_642"/>
          <p:cNvSpPr/>
          <p:nvPr/>
        </p:nvSpPr>
        <p:spPr>
          <a:xfrm rot="-5400000">
            <a:off x="3233008" y="2125924"/>
            <a:ext cx="699971" cy="1875122"/>
          </a:xfrm>
          <a:prstGeom prst="flowChartOffpageConnector">
            <a:avLst/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g2216da32fd0_0_642"/>
          <p:cNvSpPr/>
          <p:nvPr/>
        </p:nvSpPr>
        <p:spPr>
          <a:xfrm>
            <a:off x="1645027" y="2800498"/>
            <a:ext cx="25641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Transformasi Data 🡪 melakukan</a:t>
            </a:r>
            <a:r>
              <a:rPr lang="en" sz="1000" b="0" i="1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encoding </a:t>
            </a:r>
            <a:r>
              <a:rPr lang="en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untuk data kategorikal maupun standardiasi untuk data numerik</a:t>
            </a:r>
            <a:endParaRPr sz="1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9" name="Google Shape;549;g2216da32fd0_0_642"/>
          <p:cNvSpPr/>
          <p:nvPr/>
        </p:nvSpPr>
        <p:spPr>
          <a:xfrm>
            <a:off x="5449556" y="2800498"/>
            <a:ext cx="25641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Mengulang Tahapan yang sama Untuk Dataset Validasi</a:t>
            </a:r>
            <a:endParaRPr sz="1300" b="0" i="1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0" name="Google Shape;550;g2216da32fd0_0_642"/>
          <p:cNvSpPr/>
          <p:nvPr/>
        </p:nvSpPr>
        <p:spPr>
          <a:xfrm flipH="1">
            <a:off x="1559337" y="3577589"/>
            <a:ext cx="2649790" cy="6990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g2216da32fd0_0_642"/>
          <p:cNvSpPr/>
          <p:nvPr/>
        </p:nvSpPr>
        <p:spPr>
          <a:xfrm>
            <a:off x="647502" y="3577589"/>
            <a:ext cx="911697" cy="698822"/>
          </a:xfrm>
          <a:prstGeom prst="rect">
            <a:avLst/>
          </a:prstGeom>
          <a:solidFill>
            <a:srgbClr val="999999"/>
          </a:solidFill>
          <a:ln>
            <a:noFill/>
          </a:ln>
          <a:effectLst>
            <a:outerShdw blurRad="71438" dist="28575" dir="2700000" algn="bl" rotWithShape="0">
              <a:srgbClr val="000000">
                <a:alpha val="16078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g2216da32fd0_0_642"/>
          <p:cNvSpPr/>
          <p:nvPr/>
        </p:nvSpPr>
        <p:spPr>
          <a:xfrm>
            <a:off x="647502" y="3577589"/>
            <a:ext cx="911697" cy="699149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" sz="29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05</a:t>
            </a:r>
            <a:endParaRPr sz="2900" b="0" i="0" u="none" strike="noStrike" cap="none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553" name="Google Shape;553;g2216da32fd0_0_642"/>
          <p:cNvSpPr/>
          <p:nvPr/>
        </p:nvSpPr>
        <p:spPr>
          <a:xfrm>
            <a:off x="1656367" y="3664588"/>
            <a:ext cx="25641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Pengecekan Korelasi</a:t>
            </a:r>
            <a:endParaRPr sz="1300" b="0" i="1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4" name="Google Shape;554;g2216da32fd0_0_642"/>
          <p:cNvSpPr/>
          <p:nvPr/>
        </p:nvSpPr>
        <p:spPr>
          <a:xfrm flipH="1">
            <a:off x="5320421" y="3576317"/>
            <a:ext cx="3004664" cy="6990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g2216da32fd0_0_642"/>
          <p:cNvSpPr/>
          <p:nvPr/>
        </p:nvSpPr>
        <p:spPr>
          <a:xfrm>
            <a:off x="5449556" y="3663316"/>
            <a:ext cx="25641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Pemisahan Data </a:t>
            </a:r>
            <a:r>
              <a:rPr lang="en" sz="1300" b="0" i="1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Train/Test</a:t>
            </a:r>
            <a:endParaRPr sz="13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livia template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667</Words>
  <Application>Microsoft Office PowerPoint</Application>
  <PresentationFormat>On-screen Show (16:9)</PresentationFormat>
  <Paragraphs>125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31" baseType="lpstr">
      <vt:lpstr>Trebuchet MS</vt:lpstr>
      <vt:lpstr>Roboto</vt:lpstr>
      <vt:lpstr>Roboto Thin</vt:lpstr>
      <vt:lpstr>Arial</vt:lpstr>
      <vt:lpstr>Open Sans</vt:lpstr>
      <vt:lpstr>Permanent Marker</vt:lpstr>
      <vt:lpstr>Roboto Black</vt:lpstr>
      <vt:lpstr>Raleway Thin</vt:lpstr>
      <vt:lpstr>Raleway</vt:lpstr>
      <vt:lpstr>Short Stack</vt:lpstr>
      <vt:lpstr>Roboto Medium</vt:lpstr>
      <vt:lpstr>Source Code Pro</vt:lpstr>
      <vt:lpstr>Amatic SC</vt:lpstr>
      <vt:lpstr>Caveat</vt:lpstr>
      <vt:lpstr>Simple Light</vt:lpstr>
      <vt:lpstr>Olivia template</vt:lpstr>
      <vt:lpstr>Beach 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Pemilihan Algoritma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lenovo j2id</cp:lastModifiedBy>
  <cp:revision>1</cp:revision>
  <dcterms:modified xsi:type="dcterms:W3CDTF">2024-10-17T01:20:10Z</dcterms:modified>
</cp:coreProperties>
</file>